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309" r:id="rId3"/>
    <p:sldId id="310" r:id="rId4"/>
    <p:sldId id="311" r:id="rId5"/>
    <p:sldId id="308" r:id="rId6"/>
    <p:sldId id="304" r:id="rId7"/>
    <p:sldId id="299" r:id="rId8"/>
    <p:sldId id="313" r:id="rId9"/>
    <p:sldId id="314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8" r:id="rId20"/>
    <p:sldId id="329" r:id="rId21"/>
    <p:sldId id="330" r:id="rId22"/>
    <p:sldId id="331" r:id="rId23"/>
    <p:sldId id="325" r:id="rId24"/>
    <p:sldId id="297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89541-5D5D-42AB-AF08-600F7DA057B6}" type="doc">
      <dgm:prSet loTypeId="urn:microsoft.com/office/officeart/2005/8/layout/chevron2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8A2886BD-AA87-4733-95CE-3F3BA8801F98}">
      <dgm:prSet phldrT="[Текст]" phldr="1"/>
      <dgm:spPr/>
      <dgm:t>
        <a:bodyPr/>
        <a:lstStyle/>
        <a:p>
          <a:endParaRPr lang="ru-RU" dirty="0"/>
        </a:p>
      </dgm:t>
    </dgm:pt>
    <dgm:pt modelId="{7182FD68-7158-498C-A643-DBBEE072949D}" type="parTrans" cxnId="{1456938D-12E6-4912-AD8B-89917D6195E0}">
      <dgm:prSet/>
      <dgm:spPr/>
      <dgm:t>
        <a:bodyPr/>
        <a:lstStyle/>
        <a:p>
          <a:endParaRPr lang="ru-RU"/>
        </a:p>
      </dgm:t>
    </dgm:pt>
    <dgm:pt modelId="{D4D01324-F39A-4E1D-A529-562D8C68CF6B}" type="sibTrans" cxnId="{1456938D-12E6-4912-AD8B-89917D6195E0}">
      <dgm:prSet/>
      <dgm:spPr/>
      <dgm:t>
        <a:bodyPr/>
        <a:lstStyle/>
        <a:p>
          <a:endParaRPr lang="ru-RU"/>
        </a:p>
      </dgm:t>
    </dgm:pt>
    <dgm:pt modelId="{422E2575-5B06-487C-9F1D-BF3192E41ACC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ГАОУ МО «Лицей научно-инженерного профиля»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AE6B57F-5A33-48D5-92DF-E96B63457291}" type="parTrans" cxnId="{3CB55974-61B4-4034-BE37-35A4194DA3B7}">
      <dgm:prSet/>
      <dgm:spPr/>
      <dgm:t>
        <a:bodyPr/>
        <a:lstStyle/>
        <a:p>
          <a:endParaRPr lang="ru-RU"/>
        </a:p>
      </dgm:t>
    </dgm:pt>
    <dgm:pt modelId="{DADBF5A2-38B3-405B-840C-B0221FD67F56}" type="sibTrans" cxnId="{3CB55974-61B4-4034-BE37-35A4194DA3B7}">
      <dgm:prSet/>
      <dgm:spPr/>
      <dgm:t>
        <a:bodyPr/>
        <a:lstStyle/>
        <a:p>
          <a:endParaRPr lang="ru-RU"/>
        </a:p>
      </dgm:t>
    </dgm:pt>
    <dgm:pt modelId="{3937FA74-D229-414D-9E1B-AD5440E68BB9}">
      <dgm:prSet phldrT="[Текст]" phldr="1"/>
      <dgm:spPr/>
      <dgm:t>
        <a:bodyPr/>
        <a:lstStyle/>
        <a:p>
          <a:endParaRPr lang="ru-RU" dirty="0"/>
        </a:p>
      </dgm:t>
    </dgm:pt>
    <dgm:pt modelId="{73ACE8FF-19F0-4140-9B50-B684E2EA0A65}" type="parTrans" cxnId="{F110B39B-1DEE-45B3-A213-1B6922B46002}">
      <dgm:prSet/>
      <dgm:spPr/>
      <dgm:t>
        <a:bodyPr/>
        <a:lstStyle/>
        <a:p>
          <a:endParaRPr lang="ru-RU"/>
        </a:p>
      </dgm:t>
    </dgm:pt>
    <dgm:pt modelId="{109F6E14-8BE7-4182-9F1F-DC1E378C99B0}" type="sibTrans" cxnId="{F110B39B-1DEE-45B3-A213-1B6922B46002}">
      <dgm:prSet/>
      <dgm:spPr/>
      <dgm:t>
        <a:bodyPr/>
        <a:lstStyle/>
        <a:p>
          <a:endParaRPr lang="ru-RU"/>
        </a:p>
      </dgm:t>
    </dgm:pt>
    <dgm:pt modelId="{4289CD0D-1182-4267-8465-BFA24AD843C1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Русский язык 11класс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6F824629-CFB5-4ADF-AC67-3354C8EF5EC5}" type="parTrans" cxnId="{96F78908-AE71-4F3E-ACD6-7405ADD6BB0A}">
      <dgm:prSet/>
      <dgm:spPr/>
      <dgm:t>
        <a:bodyPr/>
        <a:lstStyle/>
        <a:p>
          <a:endParaRPr lang="ru-RU"/>
        </a:p>
      </dgm:t>
    </dgm:pt>
    <dgm:pt modelId="{CA25B8CB-37C5-4071-AD91-CAEB1339E906}" type="sibTrans" cxnId="{96F78908-AE71-4F3E-ACD6-7405ADD6BB0A}">
      <dgm:prSet/>
      <dgm:spPr/>
      <dgm:t>
        <a:bodyPr/>
        <a:lstStyle/>
        <a:p>
          <a:endParaRPr lang="ru-RU"/>
        </a:p>
      </dgm:t>
    </dgm:pt>
    <dgm:pt modelId="{5EA91CE5-0E8B-4CD7-9BFC-F91E13F5858C}">
      <dgm:prSet phldrT="[Текст]" phldr="1"/>
      <dgm:spPr/>
      <dgm:t>
        <a:bodyPr/>
        <a:lstStyle/>
        <a:p>
          <a:endParaRPr lang="ru-RU" dirty="0"/>
        </a:p>
      </dgm:t>
    </dgm:pt>
    <dgm:pt modelId="{DF978652-CD16-4BB0-BDA2-D74656D49A6C}" type="parTrans" cxnId="{4D1E0CE2-B94F-441E-B49A-3FCCF23A7FE5}">
      <dgm:prSet/>
      <dgm:spPr/>
      <dgm:t>
        <a:bodyPr/>
        <a:lstStyle/>
        <a:p>
          <a:endParaRPr lang="ru-RU"/>
        </a:p>
      </dgm:t>
    </dgm:pt>
    <dgm:pt modelId="{0811632E-10C8-498A-A834-A875754B12EA}" type="sibTrans" cxnId="{4D1E0CE2-B94F-441E-B49A-3FCCF23A7FE5}">
      <dgm:prSet/>
      <dgm:spPr/>
      <dgm:t>
        <a:bodyPr/>
        <a:lstStyle/>
        <a:p>
          <a:endParaRPr lang="ru-RU"/>
        </a:p>
      </dgm:t>
    </dgm:pt>
    <dgm:pt modelId="{475A057A-9CED-425F-ABD7-0C396D573088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Учитель русского языка и литературы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5F09A0F-532C-4560-9C0F-9C34360E0092}" type="parTrans" cxnId="{4C192018-1148-4BFD-B5B4-D1D202411AE9}">
      <dgm:prSet/>
      <dgm:spPr/>
      <dgm:t>
        <a:bodyPr/>
        <a:lstStyle/>
        <a:p>
          <a:endParaRPr lang="ru-RU"/>
        </a:p>
      </dgm:t>
    </dgm:pt>
    <dgm:pt modelId="{F66FF2E8-773F-45A9-948B-B580B45EC394}" type="sibTrans" cxnId="{4C192018-1148-4BFD-B5B4-D1D202411AE9}">
      <dgm:prSet/>
      <dgm:spPr/>
      <dgm:t>
        <a:bodyPr/>
        <a:lstStyle/>
        <a:p>
          <a:endParaRPr lang="ru-RU"/>
        </a:p>
      </dgm:t>
    </dgm:pt>
    <dgm:pt modelId="{66446A1F-12BE-4274-B8AA-74933551E2DF}">
      <dgm:prSet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Жежеря Ирина Дмитриевна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AB979D3D-5AF5-4569-ABCA-9F8E518936B5}" type="parTrans" cxnId="{B235D847-4D51-4014-BDFD-D7E5481AB74E}">
      <dgm:prSet/>
      <dgm:spPr/>
      <dgm:t>
        <a:bodyPr/>
        <a:lstStyle/>
        <a:p>
          <a:endParaRPr lang="ru-RU"/>
        </a:p>
      </dgm:t>
    </dgm:pt>
    <dgm:pt modelId="{AE5F639B-0026-4615-8E38-356810DADDC5}" type="sibTrans" cxnId="{B235D847-4D51-4014-BDFD-D7E5481AB74E}">
      <dgm:prSet/>
      <dgm:spPr/>
      <dgm:t>
        <a:bodyPr/>
        <a:lstStyle/>
        <a:p>
          <a:endParaRPr lang="ru-RU"/>
        </a:p>
      </dgm:t>
    </dgm:pt>
    <dgm:pt modelId="{6A1B8B02-3E94-463B-98B0-88115533B781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г. Королёв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C7CEDDE-35CD-411A-8252-BCF09FFA09BB}" type="parTrans" cxnId="{32884CFA-D1A3-40CB-AC3E-2E8F25F627E8}">
      <dgm:prSet/>
      <dgm:spPr/>
      <dgm:t>
        <a:bodyPr/>
        <a:lstStyle/>
        <a:p>
          <a:endParaRPr lang="ru-RU"/>
        </a:p>
      </dgm:t>
    </dgm:pt>
    <dgm:pt modelId="{673F7A66-F965-443D-97FB-A5C028A04459}" type="sibTrans" cxnId="{32884CFA-D1A3-40CB-AC3E-2E8F25F627E8}">
      <dgm:prSet/>
      <dgm:spPr/>
      <dgm:t>
        <a:bodyPr/>
        <a:lstStyle/>
        <a:p>
          <a:endParaRPr lang="ru-RU"/>
        </a:p>
      </dgm:t>
    </dgm:pt>
    <dgm:pt modelId="{949A076A-0ADF-4D20-9909-F289E58CFD8C}" type="pres">
      <dgm:prSet presAssocID="{35589541-5D5D-42AB-AF08-600F7DA057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843C0B-F45B-43B0-AC45-C8AFEB2DA1DE}" type="pres">
      <dgm:prSet presAssocID="{8A2886BD-AA87-4733-95CE-3F3BA8801F98}" presName="composite" presStyleCnt="0"/>
      <dgm:spPr/>
      <dgm:t>
        <a:bodyPr/>
        <a:lstStyle/>
        <a:p>
          <a:endParaRPr lang="ru-RU"/>
        </a:p>
      </dgm:t>
    </dgm:pt>
    <dgm:pt modelId="{FF790186-D0F3-4F47-8B03-97720EE20799}" type="pres">
      <dgm:prSet presAssocID="{8A2886BD-AA87-4733-95CE-3F3BA8801F9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4E4F7-847B-4695-892E-2AA5C81F0B3A}" type="pres">
      <dgm:prSet presAssocID="{8A2886BD-AA87-4733-95CE-3F3BA8801F9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99EA7-B268-4D43-87AF-1649F261E4EE}" type="pres">
      <dgm:prSet presAssocID="{D4D01324-F39A-4E1D-A529-562D8C68CF6B}" presName="sp" presStyleCnt="0"/>
      <dgm:spPr/>
      <dgm:t>
        <a:bodyPr/>
        <a:lstStyle/>
        <a:p>
          <a:endParaRPr lang="ru-RU"/>
        </a:p>
      </dgm:t>
    </dgm:pt>
    <dgm:pt modelId="{C189A78E-5429-49C7-8DA5-861102B4755B}" type="pres">
      <dgm:prSet presAssocID="{3937FA74-D229-414D-9E1B-AD5440E68BB9}" presName="composite" presStyleCnt="0"/>
      <dgm:spPr/>
      <dgm:t>
        <a:bodyPr/>
        <a:lstStyle/>
        <a:p>
          <a:endParaRPr lang="ru-RU"/>
        </a:p>
      </dgm:t>
    </dgm:pt>
    <dgm:pt modelId="{7B3DACA3-8FDD-4487-8CBC-ECFE72C5D1E4}" type="pres">
      <dgm:prSet presAssocID="{3937FA74-D229-414D-9E1B-AD5440E68B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AE83-AED9-4718-855B-CA431AAE8ED7}" type="pres">
      <dgm:prSet presAssocID="{3937FA74-D229-414D-9E1B-AD5440E68B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86975-41AB-4EAD-B685-12EACDE0948C}" type="pres">
      <dgm:prSet presAssocID="{109F6E14-8BE7-4182-9F1F-DC1E378C99B0}" presName="sp" presStyleCnt="0"/>
      <dgm:spPr/>
      <dgm:t>
        <a:bodyPr/>
        <a:lstStyle/>
        <a:p>
          <a:endParaRPr lang="ru-RU"/>
        </a:p>
      </dgm:t>
    </dgm:pt>
    <dgm:pt modelId="{BF4E1764-7B9C-452E-8F45-388BC014353E}" type="pres">
      <dgm:prSet presAssocID="{5EA91CE5-0E8B-4CD7-9BFC-F91E13F5858C}" presName="composite" presStyleCnt="0"/>
      <dgm:spPr/>
      <dgm:t>
        <a:bodyPr/>
        <a:lstStyle/>
        <a:p>
          <a:endParaRPr lang="ru-RU"/>
        </a:p>
      </dgm:t>
    </dgm:pt>
    <dgm:pt modelId="{554655C8-B34C-438C-AD85-22F212F54100}" type="pres">
      <dgm:prSet presAssocID="{5EA91CE5-0E8B-4CD7-9BFC-F91E13F5858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D29F3-901B-491F-AAC6-1D8807C4F7C0}" type="pres">
      <dgm:prSet presAssocID="{5EA91CE5-0E8B-4CD7-9BFC-F91E13F5858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251BDE-9796-4A48-BCE1-D55AFE004921}" type="presOf" srcId="{66446A1F-12BE-4274-B8AA-74933551E2DF}" destId="{760D29F3-901B-491F-AAC6-1D8807C4F7C0}" srcOrd="0" destOrd="1" presId="urn:microsoft.com/office/officeart/2005/8/layout/chevron2"/>
    <dgm:cxn modelId="{4D1E0CE2-B94F-441E-B49A-3FCCF23A7FE5}" srcId="{35589541-5D5D-42AB-AF08-600F7DA057B6}" destId="{5EA91CE5-0E8B-4CD7-9BFC-F91E13F5858C}" srcOrd="2" destOrd="0" parTransId="{DF978652-CD16-4BB0-BDA2-D74656D49A6C}" sibTransId="{0811632E-10C8-498A-A834-A875754B12EA}"/>
    <dgm:cxn modelId="{E8A0826C-CB3E-4E39-920B-65B4BC88E066}" type="presOf" srcId="{8A2886BD-AA87-4733-95CE-3F3BA8801F98}" destId="{FF790186-D0F3-4F47-8B03-97720EE20799}" srcOrd="0" destOrd="0" presId="urn:microsoft.com/office/officeart/2005/8/layout/chevron2"/>
    <dgm:cxn modelId="{22C4E886-7C4D-4ABB-B130-472B8C8F1F64}" type="presOf" srcId="{5EA91CE5-0E8B-4CD7-9BFC-F91E13F5858C}" destId="{554655C8-B34C-438C-AD85-22F212F54100}" srcOrd="0" destOrd="0" presId="urn:microsoft.com/office/officeart/2005/8/layout/chevron2"/>
    <dgm:cxn modelId="{3CB55974-61B4-4034-BE37-35A4194DA3B7}" srcId="{8A2886BD-AA87-4733-95CE-3F3BA8801F98}" destId="{422E2575-5B06-487C-9F1D-BF3192E41ACC}" srcOrd="0" destOrd="0" parTransId="{CAE6B57F-5A33-48D5-92DF-E96B63457291}" sibTransId="{DADBF5A2-38B3-405B-840C-B0221FD67F56}"/>
    <dgm:cxn modelId="{4C192018-1148-4BFD-B5B4-D1D202411AE9}" srcId="{5EA91CE5-0E8B-4CD7-9BFC-F91E13F5858C}" destId="{475A057A-9CED-425F-ABD7-0C396D573088}" srcOrd="0" destOrd="0" parTransId="{C5F09A0F-532C-4560-9C0F-9C34360E0092}" sibTransId="{F66FF2E8-773F-45A9-948B-B580B45EC394}"/>
    <dgm:cxn modelId="{E5F36C68-C297-4CF8-B20B-0F9D881EA858}" type="presOf" srcId="{3937FA74-D229-414D-9E1B-AD5440E68BB9}" destId="{7B3DACA3-8FDD-4487-8CBC-ECFE72C5D1E4}" srcOrd="0" destOrd="0" presId="urn:microsoft.com/office/officeart/2005/8/layout/chevron2"/>
    <dgm:cxn modelId="{B235D847-4D51-4014-BDFD-D7E5481AB74E}" srcId="{5EA91CE5-0E8B-4CD7-9BFC-F91E13F5858C}" destId="{66446A1F-12BE-4274-B8AA-74933551E2DF}" srcOrd="1" destOrd="0" parTransId="{AB979D3D-5AF5-4569-ABCA-9F8E518936B5}" sibTransId="{AE5F639B-0026-4615-8E38-356810DADDC5}"/>
    <dgm:cxn modelId="{32884CFA-D1A3-40CB-AC3E-2E8F25F627E8}" srcId="{8A2886BD-AA87-4733-95CE-3F3BA8801F98}" destId="{6A1B8B02-3E94-463B-98B0-88115533B781}" srcOrd="1" destOrd="0" parTransId="{CC7CEDDE-35CD-411A-8252-BCF09FFA09BB}" sibTransId="{673F7A66-F965-443D-97FB-A5C028A04459}"/>
    <dgm:cxn modelId="{071D8034-C304-4FDC-AB1E-9CB054D9D3A7}" type="presOf" srcId="{35589541-5D5D-42AB-AF08-600F7DA057B6}" destId="{949A076A-0ADF-4D20-9909-F289E58CFD8C}" srcOrd="0" destOrd="0" presId="urn:microsoft.com/office/officeart/2005/8/layout/chevron2"/>
    <dgm:cxn modelId="{1456938D-12E6-4912-AD8B-89917D6195E0}" srcId="{35589541-5D5D-42AB-AF08-600F7DA057B6}" destId="{8A2886BD-AA87-4733-95CE-3F3BA8801F98}" srcOrd="0" destOrd="0" parTransId="{7182FD68-7158-498C-A643-DBBEE072949D}" sibTransId="{D4D01324-F39A-4E1D-A529-562D8C68CF6B}"/>
    <dgm:cxn modelId="{E37B84A2-B4F6-499D-8D84-C688D793B900}" type="presOf" srcId="{6A1B8B02-3E94-463B-98B0-88115533B781}" destId="{75D4E4F7-847B-4695-892E-2AA5C81F0B3A}" srcOrd="0" destOrd="1" presId="urn:microsoft.com/office/officeart/2005/8/layout/chevron2"/>
    <dgm:cxn modelId="{96F78908-AE71-4F3E-ACD6-7405ADD6BB0A}" srcId="{3937FA74-D229-414D-9E1B-AD5440E68BB9}" destId="{4289CD0D-1182-4267-8465-BFA24AD843C1}" srcOrd="0" destOrd="0" parTransId="{6F824629-CFB5-4ADF-AC67-3354C8EF5EC5}" sibTransId="{CA25B8CB-37C5-4071-AD91-CAEB1339E906}"/>
    <dgm:cxn modelId="{3F8CC929-7030-40CE-A420-743034A8307A}" type="presOf" srcId="{422E2575-5B06-487C-9F1D-BF3192E41ACC}" destId="{75D4E4F7-847B-4695-892E-2AA5C81F0B3A}" srcOrd="0" destOrd="0" presId="urn:microsoft.com/office/officeart/2005/8/layout/chevron2"/>
    <dgm:cxn modelId="{0F7B97E4-001A-45EF-8A7D-596CD1830B95}" type="presOf" srcId="{4289CD0D-1182-4267-8465-BFA24AD843C1}" destId="{CAC1AE83-AED9-4718-855B-CA431AAE8ED7}" srcOrd="0" destOrd="0" presId="urn:microsoft.com/office/officeart/2005/8/layout/chevron2"/>
    <dgm:cxn modelId="{41D6D2A7-F759-443A-822D-6B6C6321902E}" type="presOf" srcId="{475A057A-9CED-425F-ABD7-0C396D573088}" destId="{760D29F3-901B-491F-AAC6-1D8807C4F7C0}" srcOrd="0" destOrd="0" presId="urn:microsoft.com/office/officeart/2005/8/layout/chevron2"/>
    <dgm:cxn modelId="{F110B39B-1DEE-45B3-A213-1B6922B46002}" srcId="{35589541-5D5D-42AB-AF08-600F7DA057B6}" destId="{3937FA74-D229-414D-9E1B-AD5440E68BB9}" srcOrd="1" destOrd="0" parTransId="{73ACE8FF-19F0-4140-9B50-B684E2EA0A65}" sibTransId="{109F6E14-8BE7-4182-9F1F-DC1E378C99B0}"/>
    <dgm:cxn modelId="{B44570F1-727D-4A99-8DB8-3B3F63A27EE8}" type="presParOf" srcId="{949A076A-0ADF-4D20-9909-F289E58CFD8C}" destId="{85843C0B-F45B-43B0-AC45-C8AFEB2DA1DE}" srcOrd="0" destOrd="0" presId="urn:microsoft.com/office/officeart/2005/8/layout/chevron2"/>
    <dgm:cxn modelId="{E6A69935-EBB5-4699-8862-86250D93BF79}" type="presParOf" srcId="{85843C0B-F45B-43B0-AC45-C8AFEB2DA1DE}" destId="{FF790186-D0F3-4F47-8B03-97720EE20799}" srcOrd="0" destOrd="0" presId="urn:microsoft.com/office/officeart/2005/8/layout/chevron2"/>
    <dgm:cxn modelId="{8BEBAC34-6DDB-4340-8E38-6EB93EE30D20}" type="presParOf" srcId="{85843C0B-F45B-43B0-AC45-C8AFEB2DA1DE}" destId="{75D4E4F7-847B-4695-892E-2AA5C81F0B3A}" srcOrd="1" destOrd="0" presId="urn:microsoft.com/office/officeart/2005/8/layout/chevron2"/>
    <dgm:cxn modelId="{44DFCECA-BC69-4F5E-9D91-C51CEBC7CB65}" type="presParOf" srcId="{949A076A-0ADF-4D20-9909-F289E58CFD8C}" destId="{38699EA7-B268-4D43-87AF-1649F261E4EE}" srcOrd="1" destOrd="0" presId="urn:microsoft.com/office/officeart/2005/8/layout/chevron2"/>
    <dgm:cxn modelId="{0A68BA41-DA44-4A59-AC7D-930B9043B704}" type="presParOf" srcId="{949A076A-0ADF-4D20-9909-F289E58CFD8C}" destId="{C189A78E-5429-49C7-8DA5-861102B4755B}" srcOrd="2" destOrd="0" presId="urn:microsoft.com/office/officeart/2005/8/layout/chevron2"/>
    <dgm:cxn modelId="{13D34873-7DC5-4574-8A4C-2EF2A8B8A6CA}" type="presParOf" srcId="{C189A78E-5429-49C7-8DA5-861102B4755B}" destId="{7B3DACA3-8FDD-4487-8CBC-ECFE72C5D1E4}" srcOrd="0" destOrd="0" presId="urn:microsoft.com/office/officeart/2005/8/layout/chevron2"/>
    <dgm:cxn modelId="{0641C4AF-7C8F-4F75-8988-8246C0060D60}" type="presParOf" srcId="{C189A78E-5429-49C7-8DA5-861102B4755B}" destId="{CAC1AE83-AED9-4718-855B-CA431AAE8ED7}" srcOrd="1" destOrd="0" presId="urn:microsoft.com/office/officeart/2005/8/layout/chevron2"/>
    <dgm:cxn modelId="{A41581FF-FD2A-4CAD-9BBC-9701F8F15BAC}" type="presParOf" srcId="{949A076A-0ADF-4D20-9909-F289E58CFD8C}" destId="{88986975-41AB-4EAD-B685-12EACDE0948C}" srcOrd="3" destOrd="0" presId="urn:microsoft.com/office/officeart/2005/8/layout/chevron2"/>
    <dgm:cxn modelId="{33CBCC1D-C907-457F-8791-F6A9FF1F6015}" type="presParOf" srcId="{949A076A-0ADF-4D20-9909-F289E58CFD8C}" destId="{BF4E1764-7B9C-452E-8F45-388BC014353E}" srcOrd="4" destOrd="0" presId="urn:microsoft.com/office/officeart/2005/8/layout/chevron2"/>
    <dgm:cxn modelId="{442F95A3-FD89-4AC1-A723-E5202225340F}" type="presParOf" srcId="{BF4E1764-7B9C-452E-8F45-388BC014353E}" destId="{554655C8-B34C-438C-AD85-22F212F54100}" srcOrd="0" destOrd="0" presId="urn:microsoft.com/office/officeart/2005/8/layout/chevron2"/>
    <dgm:cxn modelId="{ECB2AEF4-0590-4AC0-BD56-FF1CF6BA53D4}" type="presParOf" srcId="{BF4E1764-7B9C-452E-8F45-388BC014353E}" destId="{760D29F3-901B-491F-AAC6-1D8807C4F7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15. Правописание Н НН в словах разных частей речи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C0467660-A6C5-4648-AAF8-D13BFDFF10DD}" type="presOf" srcId="{69E6315D-C135-4042-96BB-07CA4FB0CA08}" destId="{D3E53657-0C8A-44F2-88D5-088E15C6DAFD}" srcOrd="0" destOrd="0" presId="urn:microsoft.com/office/officeart/2005/8/layout/chevron2"/>
    <dgm:cxn modelId="{5089D3B3-FAB6-4540-BDD8-96338B69D63F}" type="presOf" srcId="{E5B24D9D-BAC2-4E92-9523-59AC3803E40F}" destId="{61E7804A-28F5-4DD2-AB0F-4FDC0B2AE09D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02EFBE2F-E651-4E2A-8B0F-AD2FF63C20AD}" type="presOf" srcId="{DCCA50EE-0677-4BCD-B055-0C0967BDD1C8}" destId="{AB7842ED-2D9C-4C30-9F8B-AC3A8E554058}" srcOrd="0" destOrd="0" presId="urn:microsoft.com/office/officeart/2005/8/layout/chevron2"/>
    <dgm:cxn modelId="{7507B2F7-BE92-4D88-A763-294578A46CF7}" type="presParOf" srcId="{61E7804A-28F5-4DD2-AB0F-4FDC0B2AE09D}" destId="{ADEFEC46-C7B3-4DA1-838A-31E5712099D2}" srcOrd="0" destOrd="0" presId="urn:microsoft.com/office/officeart/2005/8/layout/chevron2"/>
    <dgm:cxn modelId="{2B07BAAE-D8C2-485B-ADE6-F1FA2C2BC922}" type="presParOf" srcId="{ADEFEC46-C7B3-4DA1-838A-31E5712099D2}" destId="{AB7842ED-2D9C-4C30-9F8B-AC3A8E554058}" srcOrd="0" destOrd="0" presId="urn:microsoft.com/office/officeart/2005/8/layout/chevron2"/>
    <dgm:cxn modelId="{B13D5A67-C629-466E-A942-5BCE03544266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15. Правописание Н-НН в словах разных частей речи.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C0467660-A6C5-4648-AAF8-D13BFDFF10DD}" type="presOf" srcId="{69E6315D-C135-4042-96BB-07CA4FB0CA08}" destId="{D3E53657-0C8A-44F2-88D5-088E15C6DAFD}" srcOrd="0" destOrd="0" presId="urn:microsoft.com/office/officeart/2005/8/layout/chevron2"/>
    <dgm:cxn modelId="{5089D3B3-FAB6-4540-BDD8-96338B69D63F}" type="presOf" srcId="{E5B24D9D-BAC2-4E92-9523-59AC3803E40F}" destId="{61E7804A-28F5-4DD2-AB0F-4FDC0B2AE09D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02EFBE2F-E651-4E2A-8B0F-AD2FF63C20AD}" type="presOf" srcId="{DCCA50EE-0677-4BCD-B055-0C0967BDD1C8}" destId="{AB7842ED-2D9C-4C30-9F8B-AC3A8E554058}" srcOrd="0" destOrd="0" presId="urn:microsoft.com/office/officeart/2005/8/layout/chevron2"/>
    <dgm:cxn modelId="{7507B2F7-BE92-4D88-A763-294578A46CF7}" type="presParOf" srcId="{61E7804A-28F5-4DD2-AB0F-4FDC0B2AE09D}" destId="{ADEFEC46-C7B3-4DA1-838A-31E5712099D2}" srcOrd="0" destOrd="0" presId="urn:microsoft.com/office/officeart/2005/8/layout/chevron2"/>
    <dgm:cxn modelId="{2B07BAAE-D8C2-485B-ADE6-F1FA2C2BC922}" type="presParOf" srcId="{ADEFEC46-C7B3-4DA1-838A-31E5712099D2}" destId="{AB7842ED-2D9C-4C30-9F8B-AC3A8E554058}" srcOrd="0" destOrd="0" presId="urn:microsoft.com/office/officeart/2005/8/layout/chevron2"/>
    <dgm:cxn modelId="{B13D5A67-C629-466E-A942-5BCE03544266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15. Правописание Н-НН в словах разных частей речи.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C0467660-A6C5-4648-AAF8-D13BFDFF10DD}" type="presOf" srcId="{69E6315D-C135-4042-96BB-07CA4FB0CA08}" destId="{D3E53657-0C8A-44F2-88D5-088E15C6DAFD}" srcOrd="0" destOrd="0" presId="urn:microsoft.com/office/officeart/2005/8/layout/chevron2"/>
    <dgm:cxn modelId="{5089D3B3-FAB6-4540-BDD8-96338B69D63F}" type="presOf" srcId="{E5B24D9D-BAC2-4E92-9523-59AC3803E40F}" destId="{61E7804A-28F5-4DD2-AB0F-4FDC0B2AE09D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02EFBE2F-E651-4E2A-8B0F-AD2FF63C20AD}" type="presOf" srcId="{DCCA50EE-0677-4BCD-B055-0C0967BDD1C8}" destId="{AB7842ED-2D9C-4C30-9F8B-AC3A8E554058}" srcOrd="0" destOrd="0" presId="urn:microsoft.com/office/officeart/2005/8/layout/chevron2"/>
    <dgm:cxn modelId="{7507B2F7-BE92-4D88-A763-294578A46CF7}" type="presParOf" srcId="{61E7804A-28F5-4DD2-AB0F-4FDC0B2AE09D}" destId="{ADEFEC46-C7B3-4DA1-838A-31E5712099D2}" srcOrd="0" destOrd="0" presId="urn:microsoft.com/office/officeart/2005/8/layout/chevron2"/>
    <dgm:cxn modelId="{2B07BAAE-D8C2-485B-ADE6-F1FA2C2BC922}" type="presParOf" srcId="{ADEFEC46-C7B3-4DA1-838A-31E5712099D2}" destId="{AB7842ED-2D9C-4C30-9F8B-AC3A8E554058}" srcOrd="0" destOrd="0" presId="urn:microsoft.com/office/officeart/2005/8/layout/chevron2"/>
    <dgm:cxn modelId="{B13D5A67-C629-466E-A942-5BCE03544266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15. Правописание Н-НН в словах разных частей речи.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C0467660-A6C5-4648-AAF8-D13BFDFF10DD}" type="presOf" srcId="{69E6315D-C135-4042-96BB-07CA4FB0CA08}" destId="{D3E53657-0C8A-44F2-88D5-088E15C6DAFD}" srcOrd="0" destOrd="0" presId="urn:microsoft.com/office/officeart/2005/8/layout/chevron2"/>
    <dgm:cxn modelId="{5089D3B3-FAB6-4540-BDD8-96338B69D63F}" type="presOf" srcId="{E5B24D9D-BAC2-4E92-9523-59AC3803E40F}" destId="{61E7804A-28F5-4DD2-AB0F-4FDC0B2AE09D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02EFBE2F-E651-4E2A-8B0F-AD2FF63C20AD}" type="presOf" srcId="{DCCA50EE-0677-4BCD-B055-0C0967BDD1C8}" destId="{AB7842ED-2D9C-4C30-9F8B-AC3A8E554058}" srcOrd="0" destOrd="0" presId="urn:microsoft.com/office/officeart/2005/8/layout/chevron2"/>
    <dgm:cxn modelId="{7507B2F7-BE92-4D88-A763-294578A46CF7}" type="presParOf" srcId="{61E7804A-28F5-4DD2-AB0F-4FDC0B2AE09D}" destId="{ADEFEC46-C7B3-4DA1-838A-31E5712099D2}" srcOrd="0" destOrd="0" presId="urn:microsoft.com/office/officeart/2005/8/layout/chevron2"/>
    <dgm:cxn modelId="{2B07BAAE-D8C2-485B-ADE6-F1FA2C2BC922}" type="presParOf" srcId="{ADEFEC46-C7B3-4DA1-838A-31E5712099D2}" destId="{AB7842ED-2D9C-4C30-9F8B-AC3A8E554058}" srcOrd="0" destOrd="0" presId="urn:microsoft.com/office/officeart/2005/8/layout/chevron2"/>
    <dgm:cxn modelId="{B13D5A67-C629-466E-A942-5BCE03544266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67870A-E18C-4C0A-8FE5-F70A1C173A3E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1333A8-1E7E-4ECC-9095-9E77BC3F78CB}">
      <dgm:prSet phldrT="[Текст]" phldr="1"/>
      <dgm:spPr/>
      <dgm:t>
        <a:bodyPr/>
        <a:lstStyle/>
        <a:p>
          <a:endParaRPr lang="ru-RU" dirty="0"/>
        </a:p>
      </dgm:t>
    </dgm:pt>
    <dgm:pt modelId="{15FF9FB8-FF27-4E2E-B651-F340CD397F65}" type="parTrans" cxnId="{5EEAF699-BA64-414C-8F8A-BC27CBE4F442}">
      <dgm:prSet/>
      <dgm:spPr/>
      <dgm:t>
        <a:bodyPr/>
        <a:lstStyle/>
        <a:p>
          <a:endParaRPr lang="ru-RU"/>
        </a:p>
      </dgm:t>
    </dgm:pt>
    <dgm:pt modelId="{05D8C8C2-9C1A-42B0-B768-22D3B9E26EC8}" type="sibTrans" cxnId="{5EEAF699-BA64-414C-8F8A-BC27CBE4F442}">
      <dgm:prSet/>
      <dgm:spPr/>
      <dgm:t>
        <a:bodyPr/>
        <a:lstStyle/>
        <a:p>
          <a:endParaRPr lang="ru-RU"/>
        </a:p>
      </dgm:t>
    </dgm:pt>
    <dgm:pt modelId="{C6839572-2D87-402F-84CC-E22DECFB8A3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Правописание Н-НН в существительных, образованных от прилагательных и причастий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EEE517-C12F-4611-95F0-131CFBA34F2E}" type="parTrans" cxnId="{7BDCC8F6-CE4A-4B74-939B-2E585C410ED8}">
      <dgm:prSet/>
      <dgm:spPr/>
      <dgm:t>
        <a:bodyPr/>
        <a:lstStyle/>
        <a:p>
          <a:endParaRPr lang="ru-RU"/>
        </a:p>
      </dgm:t>
    </dgm:pt>
    <dgm:pt modelId="{AC64879C-DB8C-4C7E-B2AD-692631A13002}" type="sibTrans" cxnId="{7BDCC8F6-CE4A-4B74-939B-2E585C410ED8}">
      <dgm:prSet/>
      <dgm:spPr/>
      <dgm:t>
        <a:bodyPr/>
        <a:lstStyle/>
        <a:p>
          <a:endParaRPr lang="ru-RU"/>
        </a:p>
      </dgm:t>
    </dgm:pt>
    <dgm:pt modelId="{4A112DDA-E451-4DAD-977A-8770B88A5883}">
      <dgm:prSet phldrT="[Текст]" phldr="1"/>
      <dgm:spPr/>
      <dgm:t>
        <a:bodyPr/>
        <a:lstStyle/>
        <a:p>
          <a:endParaRPr lang="ru-RU" dirty="0"/>
        </a:p>
      </dgm:t>
    </dgm:pt>
    <dgm:pt modelId="{4E0C54E3-F805-4ACD-8C5C-148404403284}" type="parTrans" cxnId="{6FF5DCBF-EF89-48D9-8AC9-ED40FDDBAE84}">
      <dgm:prSet/>
      <dgm:spPr/>
      <dgm:t>
        <a:bodyPr/>
        <a:lstStyle/>
        <a:p>
          <a:endParaRPr lang="ru-RU"/>
        </a:p>
      </dgm:t>
    </dgm:pt>
    <dgm:pt modelId="{99CC95AF-37CB-46C9-BA19-B23B14EFC2F1}" type="sibTrans" cxnId="{6FF5DCBF-EF89-48D9-8AC9-ED40FDDBAE84}">
      <dgm:prSet/>
      <dgm:spPr/>
      <dgm:t>
        <a:bodyPr/>
        <a:lstStyle/>
        <a:p>
          <a:endParaRPr lang="ru-RU"/>
        </a:p>
      </dgm:t>
    </dgm:pt>
    <dgm:pt modelId="{2FB4F431-21E5-4FDC-9526-476240FA190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Правописание Н-НН в существительных, образованных от других существительных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7682959-B3FE-434C-ACAA-DB0789921C24}" type="parTrans" cxnId="{C81AFDF7-79FB-4AB4-AB45-AE38868AA806}">
      <dgm:prSet/>
      <dgm:spPr/>
      <dgm:t>
        <a:bodyPr/>
        <a:lstStyle/>
        <a:p>
          <a:endParaRPr lang="ru-RU"/>
        </a:p>
      </dgm:t>
    </dgm:pt>
    <dgm:pt modelId="{B1D88388-D093-4E3D-8D70-F4CDE2BBB333}" type="sibTrans" cxnId="{C81AFDF7-79FB-4AB4-AB45-AE38868AA806}">
      <dgm:prSet/>
      <dgm:spPr/>
      <dgm:t>
        <a:bodyPr/>
        <a:lstStyle/>
        <a:p>
          <a:endParaRPr lang="ru-RU"/>
        </a:p>
      </dgm:t>
    </dgm:pt>
    <dgm:pt modelId="{D495DF20-4C33-41D3-B921-63A46484B302}">
      <dgm:prSet phldrT="[Текст]" phldr="1"/>
      <dgm:spPr/>
      <dgm:t>
        <a:bodyPr/>
        <a:lstStyle/>
        <a:p>
          <a:endParaRPr lang="ru-RU" dirty="0"/>
        </a:p>
      </dgm:t>
    </dgm:pt>
    <dgm:pt modelId="{DACF7D12-B0DA-4B5D-A156-2B335CDF2AC9}" type="parTrans" cxnId="{D764BCAF-C3C0-41F6-968D-33670729CE9E}">
      <dgm:prSet/>
      <dgm:spPr/>
      <dgm:t>
        <a:bodyPr/>
        <a:lstStyle/>
        <a:p>
          <a:endParaRPr lang="ru-RU"/>
        </a:p>
      </dgm:t>
    </dgm:pt>
    <dgm:pt modelId="{049842B1-955E-47DA-AE40-435B92E30F51}" type="sibTrans" cxnId="{D764BCAF-C3C0-41F6-968D-33670729CE9E}">
      <dgm:prSet/>
      <dgm:spPr/>
      <dgm:t>
        <a:bodyPr/>
        <a:lstStyle/>
        <a:p>
          <a:endParaRPr lang="ru-RU"/>
        </a:p>
      </dgm:t>
    </dgm:pt>
    <dgm:pt modelId="{9DB42B09-C753-4333-A3D1-E5E56983057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Правописание Н-НН в полных немотивированных прилагательных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916455E-B5EA-40DF-8609-B2753EE131D4}" type="parTrans" cxnId="{8D1271CB-48BA-49E5-8615-69C8E1FA5590}">
      <dgm:prSet/>
      <dgm:spPr/>
      <dgm:t>
        <a:bodyPr/>
        <a:lstStyle/>
        <a:p>
          <a:endParaRPr lang="ru-RU"/>
        </a:p>
      </dgm:t>
    </dgm:pt>
    <dgm:pt modelId="{02D4DC19-5242-4911-BB58-D140DB011D9C}" type="sibTrans" cxnId="{8D1271CB-48BA-49E5-8615-69C8E1FA5590}">
      <dgm:prSet/>
      <dgm:spPr/>
      <dgm:t>
        <a:bodyPr/>
        <a:lstStyle/>
        <a:p>
          <a:endParaRPr lang="ru-RU"/>
        </a:p>
      </dgm:t>
    </dgm:pt>
    <dgm:pt modelId="{90B18C5F-1D2D-4410-BFE9-BF74C0ED7DFB}">
      <dgm:prSet phldrT="[Текст]" phldr="1"/>
      <dgm:spPr/>
      <dgm:t>
        <a:bodyPr/>
        <a:lstStyle/>
        <a:p>
          <a:endParaRPr lang="ru-RU" dirty="0"/>
        </a:p>
      </dgm:t>
    </dgm:pt>
    <dgm:pt modelId="{0584C67D-50C7-4DE8-8DF9-65D0BE7F6EFA}" type="parTrans" cxnId="{D83F258E-9E66-4BEC-8C57-1AF45A6D5C33}">
      <dgm:prSet/>
      <dgm:spPr/>
      <dgm:t>
        <a:bodyPr/>
        <a:lstStyle/>
        <a:p>
          <a:endParaRPr lang="ru-RU"/>
        </a:p>
      </dgm:t>
    </dgm:pt>
    <dgm:pt modelId="{12BDC6C8-9A0F-428E-AEE7-A972F558177E}" type="sibTrans" cxnId="{D83F258E-9E66-4BEC-8C57-1AF45A6D5C33}">
      <dgm:prSet/>
      <dgm:spPr/>
      <dgm:t>
        <a:bodyPr/>
        <a:lstStyle/>
        <a:p>
          <a:endParaRPr lang="ru-RU"/>
        </a:p>
      </dgm:t>
    </dgm:pt>
    <dgm:pt modelId="{490193D7-B8E0-43A1-B73F-AC83493154C8}">
      <dgm:prSet phldrT="[Текст]" phldr="1"/>
      <dgm:spPr/>
      <dgm:t>
        <a:bodyPr/>
        <a:lstStyle/>
        <a:p>
          <a:endParaRPr lang="ru-RU" dirty="0"/>
        </a:p>
      </dgm:t>
    </dgm:pt>
    <dgm:pt modelId="{A85E384D-6FC3-491A-88EF-3C1CD7CFD0F1}" type="parTrans" cxnId="{59CBECC1-EB32-49AC-B93B-7234A55DB24B}">
      <dgm:prSet/>
      <dgm:spPr/>
      <dgm:t>
        <a:bodyPr/>
        <a:lstStyle/>
        <a:p>
          <a:endParaRPr lang="ru-RU"/>
        </a:p>
      </dgm:t>
    </dgm:pt>
    <dgm:pt modelId="{D1FB41AD-37AB-446E-84EF-39E11811D33A}" type="sibTrans" cxnId="{59CBECC1-EB32-49AC-B93B-7234A55DB24B}">
      <dgm:prSet/>
      <dgm:spPr/>
      <dgm:t>
        <a:bodyPr/>
        <a:lstStyle/>
        <a:p>
          <a:endParaRPr lang="ru-RU"/>
        </a:p>
      </dgm:t>
    </dgm:pt>
    <dgm:pt modelId="{ED65A916-66DB-4A4D-90A2-A7D0CBE5DC80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Правописание Н-НН в полных прилагательных, образованных от имён существительных и прилагательных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E3F0395-D952-42DA-B728-7343C75142D3}" type="parTrans" cxnId="{6691971C-5B10-465F-905B-6B8655F14C0B}">
      <dgm:prSet/>
      <dgm:spPr/>
      <dgm:t>
        <a:bodyPr/>
        <a:lstStyle/>
        <a:p>
          <a:endParaRPr lang="ru-RU"/>
        </a:p>
      </dgm:t>
    </dgm:pt>
    <dgm:pt modelId="{706321FC-0EA0-4CAF-9975-DB21666BC5E0}" type="sibTrans" cxnId="{6691971C-5B10-465F-905B-6B8655F14C0B}">
      <dgm:prSet/>
      <dgm:spPr/>
      <dgm:t>
        <a:bodyPr/>
        <a:lstStyle/>
        <a:p>
          <a:endParaRPr lang="ru-RU"/>
        </a:p>
      </dgm:t>
    </dgm:pt>
    <dgm:pt modelId="{57BB7B78-6D6B-4346-9F9F-E2B466584DF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Правописание Н-НН в кратких немотивированных и отымённых прилагательных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66358D4-9F04-49FB-8E38-89E42A236A1E}" type="parTrans" cxnId="{10DB828A-2282-44D8-98AA-51AEAF1AAD24}">
      <dgm:prSet/>
      <dgm:spPr/>
      <dgm:t>
        <a:bodyPr/>
        <a:lstStyle/>
        <a:p>
          <a:endParaRPr lang="ru-RU"/>
        </a:p>
      </dgm:t>
    </dgm:pt>
    <dgm:pt modelId="{DE7F23F9-26C9-4BAB-AA13-510E62E20C98}" type="sibTrans" cxnId="{10DB828A-2282-44D8-98AA-51AEAF1AAD24}">
      <dgm:prSet/>
      <dgm:spPr/>
      <dgm:t>
        <a:bodyPr/>
        <a:lstStyle/>
        <a:p>
          <a:endParaRPr lang="ru-RU"/>
        </a:p>
      </dgm:t>
    </dgm:pt>
    <dgm:pt modelId="{C506F307-D123-4D83-BF4C-A4F5BC05EFAF}" type="pres">
      <dgm:prSet presAssocID="{F367870A-E18C-4C0A-8FE5-F70A1C173A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AFD10-6C2D-45BE-8555-0D29C221CB69}" type="pres">
      <dgm:prSet presAssocID="{531333A8-1E7E-4ECC-9095-9E77BC3F78CB}" presName="composite" presStyleCnt="0"/>
      <dgm:spPr/>
    </dgm:pt>
    <dgm:pt modelId="{89AA2A95-BD93-482D-BABA-02B468E885F4}" type="pres">
      <dgm:prSet presAssocID="{531333A8-1E7E-4ECC-9095-9E77BC3F78C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B0408-C0FA-45E3-96E0-2F46EBBF1E29}" type="pres">
      <dgm:prSet presAssocID="{531333A8-1E7E-4ECC-9095-9E77BC3F78C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74B8A-C97E-435B-A745-7E285A9D4988}" type="pres">
      <dgm:prSet presAssocID="{05D8C8C2-9C1A-42B0-B768-22D3B9E26EC8}" presName="sp" presStyleCnt="0"/>
      <dgm:spPr/>
    </dgm:pt>
    <dgm:pt modelId="{A5E585CB-3E9E-492E-A1D7-5CD6271ECD0A}" type="pres">
      <dgm:prSet presAssocID="{4A112DDA-E451-4DAD-977A-8770B88A5883}" presName="composite" presStyleCnt="0"/>
      <dgm:spPr/>
    </dgm:pt>
    <dgm:pt modelId="{D6167C7A-4F8A-474E-A43A-74B6AC6FB323}" type="pres">
      <dgm:prSet presAssocID="{4A112DDA-E451-4DAD-977A-8770B88A588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3BA29-BA98-495E-A8DB-4491AA5229FF}" type="pres">
      <dgm:prSet presAssocID="{4A112DDA-E451-4DAD-977A-8770B88A588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11738-B39B-43D9-9D92-DB5B86C8C479}" type="pres">
      <dgm:prSet presAssocID="{99CC95AF-37CB-46C9-BA19-B23B14EFC2F1}" presName="sp" presStyleCnt="0"/>
      <dgm:spPr/>
    </dgm:pt>
    <dgm:pt modelId="{7D441725-1E65-451C-9A71-1E1DAEDD179E}" type="pres">
      <dgm:prSet presAssocID="{D495DF20-4C33-41D3-B921-63A46484B302}" presName="composite" presStyleCnt="0"/>
      <dgm:spPr/>
    </dgm:pt>
    <dgm:pt modelId="{A50B8A5F-3F7D-4F04-B547-07B979F886BD}" type="pres">
      <dgm:prSet presAssocID="{D495DF20-4C33-41D3-B921-63A46484B30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6CA73-B632-4031-B6F1-6F5EDCF4FDAF}" type="pres">
      <dgm:prSet presAssocID="{D495DF20-4C33-41D3-B921-63A46484B302}" presName="descendantText" presStyleLbl="alignAcc1" presStyleIdx="2" presStyleCnt="5" custLinFactNeighborX="-143" custLinFactNeighborY="-4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CD2C7-9C41-4A8A-B09C-068B2FE6B2C1}" type="pres">
      <dgm:prSet presAssocID="{049842B1-955E-47DA-AE40-435B92E30F51}" presName="sp" presStyleCnt="0"/>
      <dgm:spPr/>
    </dgm:pt>
    <dgm:pt modelId="{EA809DE9-AB25-427D-8F5F-453DB2D86CD6}" type="pres">
      <dgm:prSet presAssocID="{90B18C5F-1D2D-4410-BFE9-BF74C0ED7DFB}" presName="composite" presStyleCnt="0"/>
      <dgm:spPr/>
    </dgm:pt>
    <dgm:pt modelId="{EACD805A-41A2-42E2-85B2-18BEEA580845}" type="pres">
      <dgm:prSet presAssocID="{90B18C5F-1D2D-4410-BFE9-BF74C0ED7DF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C4AC8-5BD0-4A29-B957-62F40DBA95F2}" type="pres">
      <dgm:prSet presAssocID="{90B18C5F-1D2D-4410-BFE9-BF74C0ED7DFB}" presName="descendantText" presStyleLbl="alignAcc1" presStyleIdx="3" presStyleCnt="5" custLinFactNeighborX="846" custLinFactNeighborY="6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B8BD8-8EF1-422E-841E-3968A454489F}" type="pres">
      <dgm:prSet presAssocID="{12BDC6C8-9A0F-428E-AEE7-A972F558177E}" presName="sp" presStyleCnt="0"/>
      <dgm:spPr/>
    </dgm:pt>
    <dgm:pt modelId="{3951FA79-7D78-4060-81FB-DF0A5416D5BC}" type="pres">
      <dgm:prSet presAssocID="{490193D7-B8E0-43A1-B73F-AC83493154C8}" presName="composite" presStyleCnt="0"/>
      <dgm:spPr/>
    </dgm:pt>
    <dgm:pt modelId="{CD2D7581-6A27-4146-B10A-25DE4505F465}" type="pres">
      <dgm:prSet presAssocID="{490193D7-B8E0-43A1-B73F-AC83493154C8}" presName="parentText" presStyleLbl="alignNode1" presStyleIdx="4" presStyleCnt="5" custLinFactNeighborX="0" custLinFactNeighborY="-1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0CED3-A5D4-44D0-AEE9-CC4FC9A3F59D}" type="pres">
      <dgm:prSet presAssocID="{490193D7-B8E0-43A1-B73F-AC83493154C8}" presName="descendantText" presStyleLbl="alignAcc1" presStyleIdx="4" presStyleCnt="5" custLinFactNeighborX="-613" custLinFactNeighborY="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CC8F6-CE4A-4B74-939B-2E585C410ED8}" srcId="{531333A8-1E7E-4ECC-9095-9E77BC3F78CB}" destId="{C6839572-2D87-402F-84CC-E22DECFB8A3F}" srcOrd="0" destOrd="0" parTransId="{2FEEE517-C12F-4611-95F0-131CFBA34F2E}" sibTransId="{AC64879C-DB8C-4C7E-B2AD-692631A13002}"/>
    <dgm:cxn modelId="{A129C1E0-136C-4D5E-A04C-93384C17B732}" type="presOf" srcId="{2FB4F431-21E5-4FDC-9526-476240FA1906}" destId="{0FF3BA29-BA98-495E-A8DB-4491AA5229FF}" srcOrd="0" destOrd="0" presId="urn:microsoft.com/office/officeart/2005/8/layout/chevron2"/>
    <dgm:cxn modelId="{D38F79CA-EBAA-41ED-AE69-18329FE8548D}" type="presOf" srcId="{90B18C5F-1D2D-4410-BFE9-BF74C0ED7DFB}" destId="{EACD805A-41A2-42E2-85B2-18BEEA580845}" srcOrd="0" destOrd="0" presId="urn:microsoft.com/office/officeart/2005/8/layout/chevron2"/>
    <dgm:cxn modelId="{6691971C-5B10-465F-905B-6B8655F14C0B}" srcId="{90B18C5F-1D2D-4410-BFE9-BF74C0ED7DFB}" destId="{ED65A916-66DB-4A4D-90A2-A7D0CBE5DC80}" srcOrd="0" destOrd="0" parTransId="{2E3F0395-D952-42DA-B728-7343C75142D3}" sibTransId="{706321FC-0EA0-4CAF-9975-DB21666BC5E0}"/>
    <dgm:cxn modelId="{1EE8E09A-2284-4F2A-93B3-712572675AC2}" type="presOf" srcId="{F367870A-E18C-4C0A-8FE5-F70A1C173A3E}" destId="{C506F307-D123-4D83-BF4C-A4F5BC05EFAF}" srcOrd="0" destOrd="0" presId="urn:microsoft.com/office/officeart/2005/8/layout/chevron2"/>
    <dgm:cxn modelId="{C81AFDF7-79FB-4AB4-AB45-AE38868AA806}" srcId="{4A112DDA-E451-4DAD-977A-8770B88A5883}" destId="{2FB4F431-21E5-4FDC-9526-476240FA1906}" srcOrd="0" destOrd="0" parTransId="{67682959-B3FE-434C-ACAA-DB0789921C24}" sibTransId="{B1D88388-D093-4E3D-8D70-F4CDE2BBB333}"/>
    <dgm:cxn modelId="{3961FA67-E29C-4984-BA3E-15C0FD8C76B3}" type="presOf" srcId="{9DB42B09-C753-4333-A3D1-E5E569830579}" destId="{1B26CA73-B632-4031-B6F1-6F5EDCF4FDAF}" srcOrd="0" destOrd="0" presId="urn:microsoft.com/office/officeart/2005/8/layout/chevron2"/>
    <dgm:cxn modelId="{298CFABF-6142-4415-8E30-55997B090BE3}" type="presOf" srcId="{531333A8-1E7E-4ECC-9095-9E77BC3F78CB}" destId="{89AA2A95-BD93-482D-BABA-02B468E885F4}" srcOrd="0" destOrd="0" presId="urn:microsoft.com/office/officeart/2005/8/layout/chevron2"/>
    <dgm:cxn modelId="{D83F258E-9E66-4BEC-8C57-1AF45A6D5C33}" srcId="{F367870A-E18C-4C0A-8FE5-F70A1C173A3E}" destId="{90B18C5F-1D2D-4410-BFE9-BF74C0ED7DFB}" srcOrd="3" destOrd="0" parTransId="{0584C67D-50C7-4DE8-8DF9-65D0BE7F6EFA}" sibTransId="{12BDC6C8-9A0F-428E-AEE7-A972F558177E}"/>
    <dgm:cxn modelId="{8F7EF5EF-A60F-4CFE-8A23-CBE3523C3867}" type="presOf" srcId="{ED65A916-66DB-4A4D-90A2-A7D0CBE5DC80}" destId="{A05C4AC8-5BD0-4A29-B957-62F40DBA95F2}" srcOrd="0" destOrd="0" presId="urn:microsoft.com/office/officeart/2005/8/layout/chevron2"/>
    <dgm:cxn modelId="{6FF5DCBF-EF89-48D9-8AC9-ED40FDDBAE84}" srcId="{F367870A-E18C-4C0A-8FE5-F70A1C173A3E}" destId="{4A112DDA-E451-4DAD-977A-8770B88A5883}" srcOrd="1" destOrd="0" parTransId="{4E0C54E3-F805-4ACD-8C5C-148404403284}" sibTransId="{99CC95AF-37CB-46C9-BA19-B23B14EFC2F1}"/>
    <dgm:cxn modelId="{5EEAF699-BA64-414C-8F8A-BC27CBE4F442}" srcId="{F367870A-E18C-4C0A-8FE5-F70A1C173A3E}" destId="{531333A8-1E7E-4ECC-9095-9E77BC3F78CB}" srcOrd="0" destOrd="0" parTransId="{15FF9FB8-FF27-4E2E-B651-F340CD397F65}" sibTransId="{05D8C8C2-9C1A-42B0-B768-22D3B9E26EC8}"/>
    <dgm:cxn modelId="{C83DC55E-8E18-4AD7-8A51-E659350FB16D}" type="presOf" srcId="{C6839572-2D87-402F-84CC-E22DECFB8A3F}" destId="{F41B0408-C0FA-45E3-96E0-2F46EBBF1E29}" srcOrd="0" destOrd="0" presId="urn:microsoft.com/office/officeart/2005/8/layout/chevron2"/>
    <dgm:cxn modelId="{10DB828A-2282-44D8-98AA-51AEAF1AAD24}" srcId="{490193D7-B8E0-43A1-B73F-AC83493154C8}" destId="{57BB7B78-6D6B-4346-9F9F-E2B466584DF1}" srcOrd="0" destOrd="0" parTransId="{966358D4-9F04-49FB-8E38-89E42A236A1E}" sibTransId="{DE7F23F9-26C9-4BAB-AA13-510E62E20C98}"/>
    <dgm:cxn modelId="{97300239-C681-41AE-91B4-9C35042C4FE0}" type="presOf" srcId="{D495DF20-4C33-41D3-B921-63A46484B302}" destId="{A50B8A5F-3F7D-4F04-B547-07B979F886BD}" srcOrd="0" destOrd="0" presId="urn:microsoft.com/office/officeart/2005/8/layout/chevron2"/>
    <dgm:cxn modelId="{D764BCAF-C3C0-41F6-968D-33670729CE9E}" srcId="{F367870A-E18C-4C0A-8FE5-F70A1C173A3E}" destId="{D495DF20-4C33-41D3-B921-63A46484B302}" srcOrd="2" destOrd="0" parTransId="{DACF7D12-B0DA-4B5D-A156-2B335CDF2AC9}" sibTransId="{049842B1-955E-47DA-AE40-435B92E30F51}"/>
    <dgm:cxn modelId="{0424170B-B120-424E-9386-0B362C0D6A88}" type="presOf" srcId="{490193D7-B8E0-43A1-B73F-AC83493154C8}" destId="{CD2D7581-6A27-4146-B10A-25DE4505F465}" srcOrd="0" destOrd="0" presId="urn:microsoft.com/office/officeart/2005/8/layout/chevron2"/>
    <dgm:cxn modelId="{F0C340BA-ACFB-4377-813D-AB6736B980F7}" type="presOf" srcId="{57BB7B78-6D6B-4346-9F9F-E2B466584DF1}" destId="{EF40CED3-A5D4-44D0-AEE9-CC4FC9A3F59D}" srcOrd="0" destOrd="0" presId="urn:microsoft.com/office/officeart/2005/8/layout/chevron2"/>
    <dgm:cxn modelId="{59CBECC1-EB32-49AC-B93B-7234A55DB24B}" srcId="{F367870A-E18C-4C0A-8FE5-F70A1C173A3E}" destId="{490193D7-B8E0-43A1-B73F-AC83493154C8}" srcOrd="4" destOrd="0" parTransId="{A85E384D-6FC3-491A-88EF-3C1CD7CFD0F1}" sibTransId="{D1FB41AD-37AB-446E-84EF-39E11811D33A}"/>
    <dgm:cxn modelId="{3169A220-B058-4EB0-82CC-8BF651F67BE7}" type="presOf" srcId="{4A112DDA-E451-4DAD-977A-8770B88A5883}" destId="{D6167C7A-4F8A-474E-A43A-74B6AC6FB323}" srcOrd="0" destOrd="0" presId="urn:microsoft.com/office/officeart/2005/8/layout/chevron2"/>
    <dgm:cxn modelId="{8D1271CB-48BA-49E5-8615-69C8E1FA5590}" srcId="{D495DF20-4C33-41D3-B921-63A46484B302}" destId="{9DB42B09-C753-4333-A3D1-E5E569830579}" srcOrd="0" destOrd="0" parTransId="{3916455E-B5EA-40DF-8609-B2753EE131D4}" sibTransId="{02D4DC19-5242-4911-BB58-D140DB011D9C}"/>
    <dgm:cxn modelId="{32BDF96D-A30C-4759-8AF9-9D123CCFCABC}" type="presParOf" srcId="{C506F307-D123-4D83-BF4C-A4F5BC05EFAF}" destId="{5C9AFD10-6C2D-45BE-8555-0D29C221CB69}" srcOrd="0" destOrd="0" presId="urn:microsoft.com/office/officeart/2005/8/layout/chevron2"/>
    <dgm:cxn modelId="{9D916D81-59CD-4DAB-B203-99191C079D3E}" type="presParOf" srcId="{5C9AFD10-6C2D-45BE-8555-0D29C221CB69}" destId="{89AA2A95-BD93-482D-BABA-02B468E885F4}" srcOrd="0" destOrd="0" presId="urn:microsoft.com/office/officeart/2005/8/layout/chevron2"/>
    <dgm:cxn modelId="{CA3F3286-0FD4-4C1E-B617-EFF51797A065}" type="presParOf" srcId="{5C9AFD10-6C2D-45BE-8555-0D29C221CB69}" destId="{F41B0408-C0FA-45E3-96E0-2F46EBBF1E29}" srcOrd="1" destOrd="0" presId="urn:microsoft.com/office/officeart/2005/8/layout/chevron2"/>
    <dgm:cxn modelId="{8552964A-89A8-48E7-8D8D-B46A77673916}" type="presParOf" srcId="{C506F307-D123-4D83-BF4C-A4F5BC05EFAF}" destId="{A2774B8A-C97E-435B-A745-7E285A9D4988}" srcOrd="1" destOrd="0" presId="urn:microsoft.com/office/officeart/2005/8/layout/chevron2"/>
    <dgm:cxn modelId="{94A4E734-E3DC-4B19-97F9-61EC049D646A}" type="presParOf" srcId="{C506F307-D123-4D83-BF4C-A4F5BC05EFAF}" destId="{A5E585CB-3E9E-492E-A1D7-5CD6271ECD0A}" srcOrd="2" destOrd="0" presId="urn:microsoft.com/office/officeart/2005/8/layout/chevron2"/>
    <dgm:cxn modelId="{66A7B1AA-36BA-4D09-8B98-24222A7379BD}" type="presParOf" srcId="{A5E585CB-3E9E-492E-A1D7-5CD6271ECD0A}" destId="{D6167C7A-4F8A-474E-A43A-74B6AC6FB323}" srcOrd="0" destOrd="0" presId="urn:microsoft.com/office/officeart/2005/8/layout/chevron2"/>
    <dgm:cxn modelId="{0EBB0F79-65E6-42D8-A6C2-3FEEECFCB4C2}" type="presParOf" srcId="{A5E585CB-3E9E-492E-A1D7-5CD6271ECD0A}" destId="{0FF3BA29-BA98-495E-A8DB-4491AA5229FF}" srcOrd="1" destOrd="0" presId="urn:microsoft.com/office/officeart/2005/8/layout/chevron2"/>
    <dgm:cxn modelId="{07F69DA8-4521-4DDA-A495-8BD5BA65E200}" type="presParOf" srcId="{C506F307-D123-4D83-BF4C-A4F5BC05EFAF}" destId="{E4011738-B39B-43D9-9D92-DB5B86C8C479}" srcOrd="3" destOrd="0" presId="urn:microsoft.com/office/officeart/2005/8/layout/chevron2"/>
    <dgm:cxn modelId="{5971E945-8CF2-4A19-B17F-BD4A8C9A092A}" type="presParOf" srcId="{C506F307-D123-4D83-BF4C-A4F5BC05EFAF}" destId="{7D441725-1E65-451C-9A71-1E1DAEDD179E}" srcOrd="4" destOrd="0" presId="urn:microsoft.com/office/officeart/2005/8/layout/chevron2"/>
    <dgm:cxn modelId="{CC31DF82-0F60-4F5F-A564-784C6DBFFC66}" type="presParOf" srcId="{7D441725-1E65-451C-9A71-1E1DAEDD179E}" destId="{A50B8A5F-3F7D-4F04-B547-07B979F886BD}" srcOrd="0" destOrd="0" presId="urn:microsoft.com/office/officeart/2005/8/layout/chevron2"/>
    <dgm:cxn modelId="{2D976513-142C-465C-A95A-A410BBACFBF8}" type="presParOf" srcId="{7D441725-1E65-451C-9A71-1E1DAEDD179E}" destId="{1B26CA73-B632-4031-B6F1-6F5EDCF4FDAF}" srcOrd="1" destOrd="0" presId="urn:microsoft.com/office/officeart/2005/8/layout/chevron2"/>
    <dgm:cxn modelId="{D456322C-3DA0-4D4D-A21E-A0ABBE9636C5}" type="presParOf" srcId="{C506F307-D123-4D83-BF4C-A4F5BC05EFAF}" destId="{F3DCD2C7-9C41-4A8A-B09C-068B2FE6B2C1}" srcOrd="5" destOrd="0" presId="urn:microsoft.com/office/officeart/2005/8/layout/chevron2"/>
    <dgm:cxn modelId="{6539FC19-F199-4CA3-B5F6-AD97F5772B43}" type="presParOf" srcId="{C506F307-D123-4D83-BF4C-A4F5BC05EFAF}" destId="{EA809DE9-AB25-427D-8F5F-453DB2D86CD6}" srcOrd="6" destOrd="0" presId="urn:microsoft.com/office/officeart/2005/8/layout/chevron2"/>
    <dgm:cxn modelId="{608DAF0F-4342-49AC-ACEF-603BDAA5C445}" type="presParOf" srcId="{EA809DE9-AB25-427D-8F5F-453DB2D86CD6}" destId="{EACD805A-41A2-42E2-85B2-18BEEA580845}" srcOrd="0" destOrd="0" presId="urn:microsoft.com/office/officeart/2005/8/layout/chevron2"/>
    <dgm:cxn modelId="{07195A4B-0204-463C-95AC-29319F5D3906}" type="presParOf" srcId="{EA809DE9-AB25-427D-8F5F-453DB2D86CD6}" destId="{A05C4AC8-5BD0-4A29-B957-62F40DBA95F2}" srcOrd="1" destOrd="0" presId="urn:microsoft.com/office/officeart/2005/8/layout/chevron2"/>
    <dgm:cxn modelId="{4DE34D8E-DF03-4B41-839B-087EE9D31538}" type="presParOf" srcId="{C506F307-D123-4D83-BF4C-A4F5BC05EFAF}" destId="{AAEB8BD8-8EF1-422E-841E-3968A454489F}" srcOrd="7" destOrd="0" presId="urn:microsoft.com/office/officeart/2005/8/layout/chevron2"/>
    <dgm:cxn modelId="{48523C95-0F2C-4021-ACD5-81529E42B262}" type="presParOf" srcId="{C506F307-D123-4D83-BF4C-A4F5BC05EFAF}" destId="{3951FA79-7D78-4060-81FB-DF0A5416D5BC}" srcOrd="8" destOrd="0" presId="urn:microsoft.com/office/officeart/2005/8/layout/chevron2"/>
    <dgm:cxn modelId="{E5C86D27-6252-4ED8-8558-6DFBB009B52E}" type="presParOf" srcId="{3951FA79-7D78-4060-81FB-DF0A5416D5BC}" destId="{CD2D7581-6A27-4146-B10A-25DE4505F465}" srcOrd="0" destOrd="0" presId="urn:microsoft.com/office/officeart/2005/8/layout/chevron2"/>
    <dgm:cxn modelId="{44DAF2B3-39EF-47DD-BA5F-33F5F7FB52B8}" type="presParOf" srcId="{3951FA79-7D78-4060-81FB-DF0A5416D5BC}" destId="{EF40CED3-A5D4-44D0-AEE9-CC4FC9A3F5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15. Правописание Н-НН в словах разных частей речи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C0467660-A6C5-4648-AAF8-D13BFDFF10DD}" type="presOf" srcId="{69E6315D-C135-4042-96BB-07CA4FB0CA08}" destId="{D3E53657-0C8A-44F2-88D5-088E15C6DAFD}" srcOrd="0" destOrd="0" presId="urn:microsoft.com/office/officeart/2005/8/layout/chevron2"/>
    <dgm:cxn modelId="{5089D3B3-FAB6-4540-BDD8-96338B69D63F}" type="presOf" srcId="{E5B24D9D-BAC2-4E92-9523-59AC3803E40F}" destId="{61E7804A-28F5-4DD2-AB0F-4FDC0B2AE09D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02EFBE2F-E651-4E2A-8B0F-AD2FF63C20AD}" type="presOf" srcId="{DCCA50EE-0677-4BCD-B055-0C0967BDD1C8}" destId="{AB7842ED-2D9C-4C30-9F8B-AC3A8E554058}" srcOrd="0" destOrd="0" presId="urn:microsoft.com/office/officeart/2005/8/layout/chevron2"/>
    <dgm:cxn modelId="{7507B2F7-BE92-4D88-A763-294578A46CF7}" type="presParOf" srcId="{61E7804A-28F5-4DD2-AB0F-4FDC0B2AE09D}" destId="{ADEFEC46-C7B3-4DA1-838A-31E5712099D2}" srcOrd="0" destOrd="0" presId="urn:microsoft.com/office/officeart/2005/8/layout/chevron2"/>
    <dgm:cxn modelId="{2B07BAAE-D8C2-485B-ADE6-F1FA2C2BC922}" type="presParOf" srcId="{ADEFEC46-C7B3-4DA1-838A-31E5712099D2}" destId="{AB7842ED-2D9C-4C30-9F8B-AC3A8E554058}" srcOrd="0" destOrd="0" presId="urn:microsoft.com/office/officeart/2005/8/layout/chevron2"/>
    <dgm:cxn modelId="{B13D5A67-C629-466E-A942-5BCE03544266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67870A-E18C-4C0A-8FE5-F70A1C173A3E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1333A8-1E7E-4ECC-9095-9E77BC3F78CB}">
      <dgm:prSet phldrT="[Текст]" phldr="1"/>
      <dgm:spPr/>
      <dgm:t>
        <a:bodyPr/>
        <a:lstStyle/>
        <a:p>
          <a:endParaRPr lang="ru-RU" dirty="0"/>
        </a:p>
      </dgm:t>
    </dgm:pt>
    <dgm:pt modelId="{15FF9FB8-FF27-4E2E-B651-F340CD397F65}" type="parTrans" cxnId="{5EEAF699-BA64-414C-8F8A-BC27CBE4F442}">
      <dgm:prSet/>
      <dgm:spPr/>
      <dgm:t>
        <a:bodyPr/>
        <a:lstStyle/>
        <a:p>
          <a:endParaRPr lang="ru-RU"/>
        </a:p>
      </dgm:t>
    </dgm:pt>
    <dgm:pt modelId="{05D8C8C2-9C1A-42B0-B768-22D3B9E26EC8}" type="sibTrans" cxnId="{5EEAF699-BA64-414C-8F8A-BC27CBE4F442}">
      <dgm:prSet/>
      <dgm:spPr/>
      <dgm:t>
        <a:bodyPr/>
        <a:lstStyle/>
        <a:p>
          <a:endParaRPr lang="ru-RU"/>
        </a:p>
      </dgm:t>
    </dgm:pt>
    <dgm:pt modelId="{C6839572-2D87-402F-84CC-E22DECFB8A3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Правописание Н-НН в полных отглагольных прилагательных и причастиях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EEE517-C12F-4611-95F0-131CFBA34F2E}" type="parTrans" cxnId="{7BDCC8F6-CE4A-4B74-939B-2E585C410ED8}">
      <dgm:prSet/>
      <dgm:spPr/>
      <dgm:t>
        <a:bodyPr/>
        <a:lstStyle/>
        <a:p>
          <a:endParaRPr lang="ru-RU"/>
        </a:p>
      </dgm:t>
    </dgm:pt>
    <dgm:pt modelId="{AC64879C-DB8C-4C7E-B2AD-692631A13002}" type="sibTrans" cxnId="{7BDCC8F6-CE4A-4B74-939B-2E585C410ED8}">
      <dgm:prSet/>
      <dgm:spPr/>
      <dgm:t>
        <a:bodyPr/>
        <a:lstStyle/>
        <a:p>
          <a:endParaRPr lang="ru-RU"/>
        </a:p>
      </dgm:t>
    </dgm:pt>
    <dgm:pt modelId="{4A112DDA-E451-4DAD-977A-8770B88A5883}">
      <dgm:prSet phldrT="[Текст]" phldr="1"/>
      <dgm:spPr/>
      <dgm:t>
        <a:bodyPr/>
        <a:lstStyle/>
        <a:p>
          <a:endParaRPr lang="ru-RU" dirty="0"/>
        </a:p>
      </dgm:t>
    </dgm:pt>
    <dgm:pt modelId="{4E0C54E3-F805-4ACD-8C5C-148404403284}" type="parTrans" cxnId="{6FF5DCBF-EF89-48D9-8AC9-ED40FDDBAE84}">
      <dgm:prSet/>
      <dgm:spPr/>
      <dgm:t>
        <a:bodyPr/>
        <a:lstStyle/>
        <a:p>
          <a:endParaRPr lang="ru-RU"/>
        </a:p>
      </dgm:t>
    </dgm:pt>
    <dgm:pt modelId="{99CC95AF-37CB-46C9-BA19-B23B14EFC2F1}" type="sibTrans" cxnId="{6FF5DCBF-EF89-48D9-8AC9-ED40FDDBAE84}">
      <dgm:prSet/>
      <dgm:spPr/>
      <dgm:t>
        <a:bodyPr/>
        <a:lstStyle/>
        <a:p>
          <a:endParaRPr lang="ru-RU"/>
        </a:p>
      </dgm:t>
    </dgm:pt>
    <dgm:pt modelId="{2FB4F431-21E5-4FDC-9526-476240FA190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Правописание Н-НН в кратких отглагольных прилагательных и причастиях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7682959-B3FE-434C-ACAA-DB0789921C24}" type="parTrans" cxnId="{C81AFDF7-79FB-4AB4-AB45-AE38868AA806}">
      <dgm:prSet/>
      <dgm:spPr/>
      <dgm:t>
        <a:bodyPr/>
        <a:lstStyle/>
        <a:p>
          <a:endParaRPr lang="ru-RU"/>
        </a:p>
      </dgm:t>
    </dgm:pt>
    <dgm:pt modelId="{B1D88388-D093-4E3D-8D70-F4CDE2BBB333}" type="sibTrans" cxnId="{C81AFDF7-79FB-4AB4-AB45-AE38868AA806}">
      <dgm:prSet/>
      <dgm:spPr/>
      <dgm:t>
        <a:bodyPr/>
        <a:lstStyle/>
        <a:p>
          <a:endParaRPr lang="ru-RU"/>
        </a:p>
      </dgm:t>
    </dgm:pt>
    <dgm:pt modelId="{D495DF20-4C33-41D3-B921-63A46484B302}">
      <dgm:prSet phldrT="[Текст]" phldr="1"/>
      <dgm:spPr/>
      <dgm:t>
        <a:bodyPr/>
        <a:lstStyle/>
        <a:p>
          <a:endParaRPr lang="ru-RU" dirty="0"/>
        </a:p>
      </dgm:t>
    </dgm:pt>
    <dgm:pt modelId="{DACF7D12-B0DA-4B5D-A156-2B335CDF2AC9}" type="parTrans" cxnId="{D764BCAF-C3C0-41F6-968D-33670729CE9E}">
      <dgm:prSet/>
      <dgm:spPr/>
      <dgm:t>
        <a:bodyPr/>
        <a:lstStyle/>
        <a:p>
          <a:endParaRPr lang="ru-RU"/>
        </a:p>
      </dgm:t>
    </dgm:pt>
    <dgm:pt modelId="{049842B1-955E-47DA-AE40-435B92E30F51}" type="sibTrans" cxnId="{D764BCAF-C3C0-41F6-968D-33670729CE9E}">
      <dgm:prSet/>
      <dgm:spPr/>
      <dgm:t>
        <a:bodyPr/>
        <a:lstStyle/>
        <a:p>
          <a:endParaRPr lang="ru-RU"/>
        </a:p>
      </dgm:t>
    </dgm:pt>
    <dgm:pt modelId="{9DB42B09-C753-4333-A3D1-E5E56983057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Правописание Н-НН в наречиях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916455E-B5EA-40DF-8609-B2753EE131D4}" type="parTrans" cxnId="{8D1271CB-48BA-49E5-8615-69C8E1FA5590}">
      <dgm:prSet/>
      <dgm:spPr/>
      <dgm:t>
        <a:bodyPr/>
        <a:lstStyle/>
        <a:p>
          <a:endParaRPr lang="ru-RU"/>
        </a:p>
      </dgm:t>
    </dgm:pt>
    <dgm:pt modelId="{02D4DC19-5242-4911-BB58-D140DB011D9C}" type="sibTrans" cxnId="{8D1271CB-48BA-49E5-8615-69C8E1FA5590}">
      <dgm:prSet/>
      <dgm:spPr/>
      <dgm:t>
        <a:bodyPr/>
        <a:lstStyle/>
        <a:p>
          <a:endParaRPr lang="ru-RU"/>
        </a:p>
      </dgm:t>
    </dgm:pt>
    <dgm:pt modelId="{90B18C5F-1D2D-4410-BFE9-BF74C0ED7DFB}">
      <dgm:prSet phldrT="[Текст]" phldr="1"/>
      <dgm:spPr/>
      <dgm:t>
        <a:bodyPr/>
        <a:lstStyle/>
        <a:p>
          <a:endParaRPr lang="ru-RU" dirty="0"/>
        </a:p>
      </dgm:t>
    </dgm:pt>
    <dgm:pt modelId="{0584C67D-50C7-4DE8-8DF9-65D0BE7F6EFA}" type="parTrans" cxnId="{D83F258E-9E66-4BEC-8C57-1AF45A6D5C33}">
      <dgm:prSet/>
      <dgm:spPr/>
      <dgm:t>
        <a:bodyPr/>
        <a:lstStyle/>
        <a:p>
          <a:endParaRPr lang="ru-RU"/>
        </a:p>
      </dgm:t>
    </dgm:pt>
    <dgm:pt modelId="{12BDC6C8-9A0F-428E-AEE7-A972F558177E}" type="sibTrans" cxnId="{D83F258E-9E66-4BEC-8C57-1AF45A6D5C33}">
      <dgm:prSet/>
      <dgm:spPr/>
      <dgm:t>
        <a:bodyPr/>
        <a:lstStyle/>
        <a:p>
          <a:endParaRPr lang="ru-RU"/>
        </a:p>
      </dgm:t>
    </dgm:pt>
    <dgm:pt modelId="{ED65A916-66DB-4A4D-90A2-A7D0CBE5DC80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Правила разграничения наречий на -О/-Е, кратких причастий и прилагательных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E3F0395-D952-42DA-B728-7343C75142D3}" type="parTrans" cxnId="{6691971C-5B10-465F-905B-6B8655F14C0B}">
      <dgm:prSet/>
      <dgm:spPr/>
      <dgm:t>
        <a:bodyPr/>
        <a:lstStyle/>
        <a:p>
          <a:endParaRPr lang="ru-RU"/>
        </a:p>
      </dgm:t>
    </dgm:pt>
    <dgm:pt modelId="{706321FC-0EA0-4CAF-9975-DB21666BC5E0}" type="sibTrans" cxnId="{6691971C-5B10-465F-905B-6B8655F14C0B}">
      <dgm:prSet/>
      <dgm:spPr/>
      <dgm:t>
        <a:bodyPr/>
        <a:lstStyle/>
        <a:p>
          <a:endParaRPr lang="ru-RU"/>
        </a:p>
      </dgm:t>
    </dgm:pt>
    <dgm:pt modelId="{C506F307-D123-4D83-BF4C-A4F5BC05EFAF}" type="pres">
      <dgm:prSet presAssocID="{F367870A-E18C-4C0A-8FE5-F70A1C173A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AFD10-6C2D-45BE-8555-0D29C221CB69}" type="pres">
      <dgm:prSet presAssocID="{531333A8-1E7E-4ECC-9095-9E77BC3F78CB}" presName="composite" presStyleCnt="0"/>
      <dgm:spPr/>
    </dgm:pt>
    <dgm:pt modelId="{89AA2A95-BD93-482D-BABA-02B468E885F4}" type="pres">
      <dgm:prSet presAssocID="{531333A8-1E7E-4ECC-9095-9E77BC3F78C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B0408-C0FA-45E3-96E0-2F46EBBF1E29}" type="pres">
      <dgm:prSet presAssocID="{531333A8-1E7E-4ECC-9095-9E77BC3F78C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74B8A-C97E-435B-A745-7E285A9D4988}" type="pres">
      <dgm:prSet presAssocID="{05D8C8C2-9C1A-42B0-B768-22D3B9E26EC8}" presName="sp" presStyleCnt="0"/>
      <dgm:spPr/>
    </dgm:pt>
    <dgm:pt modelId="{A5E585CB-3E9E-492E-A1D7-5CD6271ECD0A}" type="pres">
      <dgm:prSet presAssocID="{4A112DDA-E451-4DAD-977A-8770B88A5883}" presName="composite" presStyleCnt="0"/>
      <dgm:spPr/>
    </dgm:pt>
    <dgm:pt modelId="{D6167C7A-4F8A-474E-A43A-74B6AC6FB323}" type="pres">
      <dgm:prSet presAssocID="{4A112DDA-E451-4DAD-977A-8770B88A588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3BA29-BA98-495E-A8DB-4491AA5229FF}" type="pres">
      <dgm:prSet presAssocID="{4A112DDA-E451-4DAD-977A-8770B88A588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11738-B39B-43D9-9D92-DB5B86C8C479}" type="pres">
      <dgm:prSet presAssocID="{99CC95AF-37CB-46C9-BA19-B23B14EFC2F1}" presName="sp" presStyleCnt="0"/>
      <dgm:spPr/>
    </dgm:pt>
    <dgm:pt modelId="{7D441725-1E65-451C-9A71-1E1DAEDD179E}" type="pres">
      <dgm:prSet presAssocID="{D495DF20-4C33-41D3-B921-63A46484B302}" presName="composite" presStyleCnt="0"/>
      <dgm:spPr/>
    </dgm:pt>
    <dgm:pt modelId="{A50B8A5F-3F7D-4F04-B547-07B979F886BD}" type="pres">
      <dgm:prSet presAssocID="{D495DF20-4C33-41D3-B921-63A46484B30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6CA73-B632-4031-B6F1-6F5EDCF4FDAF}" type="pres">
      <dgm:prSet presAssocID="{D495DF20-4C33-41D3-B921-63A46484B302}" presName="descendantText" presStyleLbl="alignAcc1" presStyleIdx="2" presStyleCnt="4" custLinFactNeighborX="-143" custLinFactNeighborY="-4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CD2C7-9C41-4A8A-B09C-068B2FE6B2C1}" type="pres">
      <dgm:prSet presAssocID="{049842B1-955E-47DA-AE40-435B92E30F51}" presName="sp" presStyleCnt="0"/>
      <dgm:spPr/>
    </dgm:pt>
    <dgm:pt modelId="{EA809DE9-AB25-427D-8F5F-453DB2D86CD6}" type="pres">
      <dgm:prSet presAssocID="{90B18C5F-1D2D-4410-BFE9-BF74C0ED7DFB}" presName="composite" presStyleCnt="0"/>
      <dgm:spPr/>
    </dgm:pt>
    <dgm:pt modelId="{EACD805A-41A2-42E2-85B2-18BEEA580845}" type="pres">
      <dgm:prSet presAssocID="{90B18C5F-1D2D-4410-BFE9-BF74C0ED7D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C4AC8-5BD0-4A29-B957-62F40DBA95F2}" type="pres">
      <dgm:prSet presAssocID="{90B18C5F-1D2D-4410-BFE9-BF74C0ED7DFB}" presName="descendantText" presStyleLbl="alignAcc1" presStyleIdx="3" presStyleCnt="4" custLinFactNeighborX="846" custLinFactNeighborY="6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CC8F6-CE4A-4B74-939B-2E585C410ED8}" srcId="{531333A8-1E7E-4ECC-9095-9E77BC3F78CB}" destId="{C6839572-2D87-402F-84CC-E22DECFB8A3F}" srcOrd="0" destOrd="0" parTransId="{2FEEE517-C12F-4611-95F0-131CFBA34F2E}" sibTransId="{AC64879C-DB8C-4C7E-B2AD-692631A13002}"/>
    <dgm:cxn modelId="{A129C1E0-136C-4D5E-A04C-93384C17B732}" type="presOf" srcId="{2FB4F431-21E5-4FDC-9526-476240FA1906}" destId="{0FF3BA29-BA98-495E-A8DB-4491AA5229FF}" srcOrd="0" destOrd="0" presId="urn:microsoft.com/office/officeart/2005/8/layout/chevron2"/>
    <dgm:cxn modelId="{D38F79CA-EBAA-41ED-AE69-18329FE8548D}" type="presOf" srcId="{90B18C5F-1D2D-4410-BFE9-BF74C0ED7DFB}" destId="{EACD805A-41A2-42E2-85B2-18BEEA580845}" srcOrd="0" destOrd="0" presId="urn:microsoft.com/office/officeart/2005/8/layout/chevron2"/>
    <dgm:cxn modelId="{6691971C-5B10-465F-905B-6B8655F14C0B}" srcId="{90B18C5F-1D2D-4410-BFE9-BF74C0ED7DFB}" destId="{ED65A916-66DB-4A4D-90A2-A7D0CBE5DC80}" srcOrd="0" destOrd="0" parTransId="{2E3F0395-D952-42DA-B728-7343C75142D3}" sibTransId="{706321FC-0EA0-4CAF-9975-DB21666BC5E0}"/>
    <dgm:cxn modelId="{1EE8E09A-2284-4F2A-93B3-712572675AC2}" type="presOf" srcId="{F367870A-E18C-4C0A-8FE5-F70A1C173A3E}" destId="{C506F307-D123-4D83-BF4C-A4F5BC05EFAF}" srcOrd="0" destOrd="0" presId="urn:microsoft.com/office/officeart/2005/8/layout/chevron2"/>
    <dgm:cxn modelId="{C81AFDF7-79FB-4AB4-AB45-AE38868AA806}" srcId="{4A112DDA-E451-4DAD-977A-8770B88A5883}" destId="{2FB4F431-21E5-4FDC-9526-476240FA1906}" srcOrd="0" destOrd="0" parTransId="{67682959-B3FE-434C-ACAA-DB0789921C24}" sibTransId="{B1D88388-D093-4E3D-8D70-F4CDE2BBB333}"/>
    <dgm:cxn modelId="{3961FA67-E29C-4984-BA3E-15C0FD8C76B3}" type="presOf" srcId="{9DB42B09-C753-4333-A3D1-E5E569830579}" destId="{1B26CA73-B632-4031-B6F1-6F5EDCF4FDAF}" srcOrd="0" destOrd="0" presId="urn:microsoft.com/office/officeart/2005/8/layout/chevron2"/>
    <dgm:cxn modelId="{298CFABF-6142-4415-8E30-55997B090BE3}" type="presOf" srcId="{531333A8-1E7E-4ECC-9095-9E77BC3F78CB}" destId="{89AA2A95-BD93-482D-BABA-02B468E885F4}" srcOrd="0" destOrd="0" presId="urn:microsoft.com/office/officeart/2005/8/layout/chevron2"/>
    <dgm:cxn modelId="{D83F258E-9E66-4BEC-8C57-1AF45A6D5C33}" srcId="{F367870A-E18C-4C0A-8FE5-F70A1C173A3E}" destId="{90B18C5F-1D2D-4410-BFE9-BF74C0ED7DFB}" srcOrd="3" destOrd="0" parTransId="{0584C67D-50C7-4DE8-8DF9-65D0BE7F6EFA}" sibTransId="{12BDC6C8-9A0F-428E-AEE7-A972F558177E}"/>
    <dgm:cxn modelId="{8F7EF5EF-A60F-4CFE-8A23-CBE3523C3867}" type="presOf" srcId="{ED65A916-66DB-4A4D-90A2-A7D0CBE5DC80}" destId="{A05C4AC8-5BD0-4A29-B957-62F40DBA95F2}" srcOrd="0" destOrd="0" presId="urn:microsoft.com/office/officeart/2005/8/layout/chevron2"/>
    <dgm:cxn modelId="{6FF5DCBF-EF89-48D9-8AC9-ED40FDDBAE84}" srcId="{F367870A-E18C-4C0A-8FE5-F70A1C173A3E}" destId="{4A112DDA-E451-4DAD-977A-8770B88A5883}" srcOrd="1" destOrd="0" parTransId="{4E0C54E3-F805-4ACD-8C5C-148404403284}" sibTransId="{99CC95AF-37CB-46C9-BA19-B23B14EFC2F1}"/>
    <dgm:cxn modelId="{5EEAF699-BA64-414C-8F8A-BC27CBE4F442}" srcId="{F367870A-E18C-4C0A-8FE5-F70A1C173A3E}" destId="{531333A8-1E7E-4ECC-9095-9E77BC3F78CB}" srcOrd="0" destOrd="0" parTransId="{15FF9FB8-FF27-4E2E-B651-F340CD397F65}" sibTransId="{05D8C8C2-9C1A-42B0-B768-22D3B9E26EC8}"/>
    <dgm:cxn modelId="{C83DC55E-8E18-4AD7-8A51-E659350FB16D}" type="presOf" srcId="{C6839572-2D87-402F-84CC-E22DECFB8A3F}" destId="{F41B0408-C0FA-45E3-96E0-2F46EBBF1E29}" srcOrd="0" destOrd="0" presId="urn:microsoft.com/office/officeart/2005/8/layout/chevron2"/>
    <dgm:cxn modelId="{97300239-C681-41AE-91B4-9C35042C4FE0}" type="presOf" srcId="{D495DF20-4C33-41D3-B921-63A46484B302}" destId="{A50B8A5F-3F7D-4F04-B547-07B979F886BD}" srcOrd="0" destOrd="0" presId="urn:microsoft.com/office/officeart/2005/8/layout/chevron2"/>
    <dgm:cxn modelId="{D764BCAF-C3C0-41F6-968D-33670729CE9E}" srcId="{F367870A-E18C-4C0A-8FE5-F70A1C173A3E}" destId="{D495DF20-4C33-41D3-B921-63A46484B302}" srcOrd="2" destOrd="0" parTransId="{DACF7D12-B0DA-4B5D-A156-2B335CDF2AC9}" sibTransId="{049842B1-955E-47DA-AE40-435B92E30F51}"/>
    <dgm:cxn modelId="{3169A220-B058-4EB0-82CC-8BF651F67BE7}" type="presOf" srcId="{4A112DDA-E451-4DAD-977A-8770B88A5883}" destId="{D6167C7A-4F8A-474E-A43A-74B6AC6FB323}" srcOrd="0" destOrd="0" presId="urn:microsoft.com/office/officeart/2005/8/layout/chevron2"/>
    <dgm:cxn modelId="{8D1271CB-48BA-49E5-8615-69C8E1FA5590}" srcId="{D495DF20-4C33-41D3-B921-63A46484B302}" destId="{9DB42B09-C753-4333-A3D1-E5E569830579}" srcOrd="0" destOrd="0" parTransId="{3916455E-B5EA-40DF-8609-B2753EE131D4}" sibTransId="{02D4DC19-5242-4911-BB58-D140DB011D9C}"/>
    <dgm:cxn modelId="{32BDF96D-A30C-4759-8AF9-9D123CCFCABC}" type="presParOf" srcId="{C506F307-D123-4D83-BF4C-A4F5BC05EFAF}" destId="{5C9AFD10-6C2D-45BE-8555-0D29C221CB69}" srcOrd="0" destOrd="0" presId="urn:microsoft.com/office/officeart/2005/8/layout/chevron2"/>
    <dgm:cxn modelId="{9D916D81-59CD-4DAB-B203-99191C079D3E}" type="presParOf" srcId="{5C9AFD10-6C2D-45BE-8555-0D29C221CB69}" destId="{89AA2A95-BD93-482D-BABA-02B468E885F4}" srcOrd="0" destOrd="0" presId="urn:microsoft.com/office/officeart/2005/8/layout/chevron2"/>
    <dgm:cxn modelId="{CA3F3286-0FD4-4C1E-B617-EFF51797A065}" type="presParOf" srcId="{5C9AFD10-6C2D-45BE-8555-0D29C221CB69}" destId="{F41B0408-C0FA-45E3-96E0-2F46EBBF1E29}" srcOrd="1" destOrd="0" presId="urn:microsoft.com/office/officeart/2005/8/layout/chevron2"/>
    <dgm:cxn modelId="{8552964A-89A8-48E7-8D8D-B46A77673916}" type="presParOf" srcId="{C506F307-D123-4D83-BF4C-A4F5BC05EFAF}" destId="{A2774B8A-C97E-435B-A745-7E285A9D4988}" srcOrd="1" destOrd="0" presId="urn:microsoft.com/office/officeart/2005/8/layout/chevron2"/>
    <dgm:cxn modelId="{94A4E734-E3DC-4B19-97F9-61EC049D646A}" type="presParOf" srcId="{C506F307-D123-4D83-BF4C-A4F5BC05EFAF}" destId="{A5E585CB-3E9E-492E-A1D7-5CD6271ECD0A}" srcOrd="2" destOrd="0" presId="urn:microsoft.com/office/officeart/2005/8/layout/chevron2"/>
    <dgm:cxn modelId="{66A7B1AA-36BA-4D09-8B98-24222A7379BD}" type="presParOf" srcId="{A5E585CB-3E9E-492E-A1D7-5CD6271ECD0A}" destId="{D6167C7A-4F8A-474E-A43A-74B6AC6FB323}" srcOrd="0" destOrd="0" presId="urn:microsoft.com/office/officeart/2005/8/layout/chevron2"/>
    <dgm:cxn modelId="{0EBB0F79-65E6-42D8-A6C2-3FEEECFCB4C2}" type="presParOf" srcId="{A5E585CB-3E9E-492E-A1D7-5CD6271ECD0A}" destId="{0FF3BA29-BA98-495E-A8DB-4491AA5229FF}" srcOrd="1" destOrd="0" presId="urn:microsoft.com/office/officeart/2005/8/layout/chevron2"/>
    <dgm:cxn modelId="{07F69DA8-4521-4DDA-A495-8BD5BA65E200}" type="presParOf" srcId="{C506F307-D123-4D83-BF4C-A4F5BC05EFAF}" destId="{E4011738-B39B-43D9-9D92-DB5B86C8C479}" srcOrd="3" destOrd="0" presId="urn:microsoft.com/office/officeart/2005/8/layout/chevron2"/>
    <dgm:cxn modelId="{5971E945-8CF2-4A19-B17F-BD4A8C9A092A}" type="presParOf" srcId="{C506F307-D123-4D83-BF4C-A4F5BC05EFAF}" destId="{7D441725-1E65-451C-9A71-1E1DAEDD179E}" srcOrd="4" destOrd="0" presId="urn:microsoft.com/office/officeart/2005/8/layout/chevron2"/>
    <dgm:cxn modelId="{CC31DF82-0F60-4F5F-A564-784C6DBFFC66}" type="presParOf" srcId="{7D441725-1E65-451C-9A71-1E1DAEDD179E}" destId="{A50B8A5F-3F7D-4F04-B547-07B979F886BD}" srcOrd="0" destOrd="0" presId="urn:microsoft.com/office/officeart/2005/8/layout/chevron2"/>
    <dgm:cxn modelId="{2D976513-142C-465C-A95A-A410BBACFBF8}" type="presParOf" srcId="{7D441725-1E65-451C-9A71-1E1DAEDD179E}" destId="{1B26CA73-B632-4031-B6F1-6F5EDCF4FDAF}" srcOrd="1" destOrd="0" presId="urn:microsoft.com/office/officeart/2005/8/layout/chevron2"/>
    <dgm:cxn modelId="{D456322C-3DA0-4D4D-A21E-A0ABBE9636C5}" type="presParOf" srcId="{C506F307-D123-4D83-BF4C-A4F5BC05EFAF}" destId="{F3DCD2C7-9C41-4A8A-B09C-068B2FE6B2C1}" srcOrd="5" destOrd="0" presId="urn:microsoft.com/office/officeart/2005/8/layout/chevron2"/>
    <dgm:cxn modelId="{6539FC19-F199-4CA3-B5F6-AD97F5772B43}" type="presParOf" srcId="{C506F307-D123-4D83-BF4C-A4F5BC05EFAF}" destId="{EA809DE9-AB25-427D-8F5F-453DB2D86CD6}" srcOrd="6" destOrd="0" presId="urn:microsoft.com/office/officeart/2005/8/layout/chevron2"/>
    <dgm:cxn modelId="{608DAF0F-4342-49AC-ACEF-603BDAA5C445}" type="presParOf" srcId="{EA809DE9-AB25-427D-8F5F-453DB2D86CD6}" destId="{EACD805A-41A2-42E2-85B2-18BEEA580845}" srcOrd="0" destOrd="0" presId="urn:microsoft.com/office/officeart/2005/8/layout/chevron2"/>
    <dgm:cxn modelId="{07195A4B-0204-463C-95AC-29319F5D3906}" type="presParOf" srcId="{EA809DE9-AB25-427D-8F5F-453DB2D86CD6}" destId="{A05C4AC8-5BD0-4A29-B957-62F40DBA95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B24D9D-BAC2-4E92-9523-59AC3803E40F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CA50EE-0677-4BCD-B055-0C0967BDD1C8}">
      <dgm:prSet phldrT="[Текст]" phldr="1"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7C4E5F93-59B8-48E7-A460-3FBC05081148}" type="par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DCBF142-890D-4F16-A08A-D1B3414FDB1C}" type="sibTrans" cxnId="{21D18301-834C-4B67-A786-FD272A6F1A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E6315D-C135-4042-96BB-07CA4FB0CA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020F99-D46E-4DBD-8ED7-633759465880}" type="par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5D4A27E-01E5-4FC3-B223-C290142741CF}" type="sibTrans" cxnId="{4B49F1C8-D1AC-4399-B423-5DD03260559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1E7804A-28F5-4DD2-AB0F-4FDC0B2AE09D}" type="pres">
      <dgm:prSet presAssocID="{E5B24D9D-BAC2-4E92-9523-59AC3803E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FEC46-C7B3-4DA1-838A-31E5712099D2}" type="pres">
      <dgm:prSet presAssocID="{DCCA50EE-0677-4BCD-B055-0C0967BDD1C8}" presName="composite" presStyleCnt="0"/>
      <dgm:spPr/>
      <dgm:t>
        <a:bodyPr/>
        <a:lstStyle/>
        <a:p>
          <a:endParaRPr lang="ru-RU"/>
        </a:p>
      </dgm:t>
    </dgm:pt>
    <dgm:pt modelId="{AB7842ED-2D9C-4C30-9F8B-AC3A8E554058}" type="pres">
      <dgm:prSet presAssocID="{DCCA50EE-0677-4BCD-B055-0C0967BDD1C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3657-0C8A-44F2-88D5-088E15C6DAFD}" type="pres">
      <dgm:prSet presAssocID="{DCCA50EE-0677-4BCD-B055-0C0967BDD1C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AC7B4-64CD-4FE2-8020-A6F3AE83A1E5}" type="presOf" srcId="{69E6315D-C135-4042-96BB-07CA4FB0CA08}" destId="{D3E53657-0C8A-44F2-88D5-088E15C6DAFD}" srcOrd="0" destOrd="0" presId="urn:microsoft.com/office/officeart/2005/8/layout/chevron2"/>
    <dgm:cxn modelId="{21D18301-834C-4B67-A786-FD272A6F1A1B}" srcId="{E5B24D9D-BAC2-4E92-9523-59AC3803E40F}" destId="{DCCA50EE-0677-4BCD-B055-0C0967BDD1C8}" srcOrd="0" destOrd="0" parTransId="{7C4E5F93-59B8-48E7-A460-3FBC05081148}" sibTransId="{BDCBF142-890D-4F16-A08A-D1B3414FDB1C}"/>
    <dgm:cxn modelId="{FF6A5215-0F86-4D42-99E4-C9581D6B58C5}" type="presOf" srcId="{DCCA50EE-0677-4BCD-B055-0C0967BDD1C8}" destId="{AB7842ED-2D9C-4C30-9F8B-AC3A8E554058}" srcOrd="0" destOrd="0" presId="urn:microsoft.com/office/officeart/2005/8/layout/chevron2"/>
    <dgm:cxn modelId="{4B49F1C8-D1AC-4399-B423-5DD03260559D}" srcId="{DCCA50EE-0677-4BCD-B055-0C0967BDD1C8}" destId="{69E6315D-C135-4042-96BB-07CA4FB0CA08}" srcOrd="0" destOrd="0" parTransId="{9B020F99-D46E-4DBD-8ED7-633759465880}" sibTransId="{E5D4A27E-01E5-4FC3-B223-C290142741CF}"/>
    <dgm:cxn modelId="{D95975EB-0690-4EAD-BE11-2BA67EF03BFE}" type="presOf" srcId="{E5B24D9D-BAC2-4E92-9523-59AC3803E40F}" destId="{61E7804A-28F5-4DD2-AB0F-4FDC0B2AE09D}" srcOrd="0" destOrd="0" presId="urn:microsoft.com/office/officeart/2005/8/layout/chevron2"/>
    <dgm:cxn modelId="{00194EC6-2E05-48B9-B32D-890E6B5215C5}" type="presParOf" srcId="{61E7804A-28F5-4DD2-AB0F-4FDC0B2AE09D}" destId="{ADEFEC46-C7B3-4DA1-838A-31E5712099D2}" srcOrd="0" destOrd="0" presId="urn:microsoft.com/office/officeart/2005/8/layout/chevron2"/>
    <dgm:cxn modelId="{7CEC7FEF-9503-42E6-B9D9-4D8054FDEC0F}" type="presParOf" srcId="{ADEFEC46-C7B3-4DA1-838A-31E5712099D2}" destId="{AB7842ED-2D9C-4C30-9F8B-AC3A8E554058}" srcOrd="0" destOrd="0" presId="urn:microsoft.com/office/officeart/2005/8/layout/chevron2"/>
    <dgm:cxn modelId="{4A0F5E8A-13F8-439C-BE23-A2A1BA63568E}" type="presParOf" srcId="{ADEFEC46-C7B3-4DA1-838A-31E5712099D2}" destId="{D3E53657-0C8A-44F2-88D5-088E15C6D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90186-D0F3-4F47-8B03-97720EE20799}">
      <dsp:nvSpPr>
        <dsp:cNvPr id="0" name=""/>
        <dsp:cNvSpPr/>
      </dsp:nvSpPr>
      <dsp:spPr>
        <a:xfrm rot="5400000">
          <a:off x="-149182" y="150397"/>
          <a:ext cx="994550" cy="696185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49308"/>
        <a:ext cx="696185" cy="298365"/>
      </dsp:txXfrm>
    </dsp:sp>
    <dsp:sp modelId="{75D4E4F7-847B-4695-892E-2AA5C81F0B3A}">
      <dsp:nvSpPr>
        <dsp:cNvPr id="0" name=""/>
        <dsp:cNvSpPr/>
      </dsp:nvSpPr>
      <dsp:spPr>
        <a:xfrm rot="5400000">
          <a:off x="2632366" y="-1934965"/>
          <a:ext cx="646458" cy="4518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ГАОУ МО «Лицей научно-инженерного профиля» </a:t>
          </a:r>
          <a:endParaRPr lang="ru-RU" sz="1500" b="1" i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г. Королёв</a:t>
          </a:r>
          <a:endParaRPr lang="ru-RU" sz="15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6186" y="32772"/>
        <a:ext cx="4487263" cy="583344"/>
      </dsp:txXfrm>
    </dsp:sp>
    <dsp:sp modelId="{7B3DACA3-8FDD-4487-8CBC-ECFE72C5D1E4}">
      <dsp:nvSpPr>
        <dsp:cNvPr id="0" name=""/>
        <dsp:cNvSpPr/>
      </dsp:nvSpPr>
      <dsp:spPr>
        <a:xfrm rot="5400000">
          <a:off x="-149182" y="937791"/>
          <a:ext cx="994550" cy="696185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1136702"/>
        <a:ext cx="696185" cy="298365"/>
      </dsp:txXfrm>
    </dsp:sp>
    <dsp:sp modelId="{CAC1AE83-AED9-4718-855B-CA431AAE8ED7}">
      <dsp:nvSpPr>
        <dsp:cNvPr id="0" name=""/>
        <dsp:cNvSpPr/>
      </dsp:nvSpPr>
      <dsp:spPr>
        <a:xfrm rot="5400000">
          <a:off x="2632366" y="-1147572"/>
          <a:ext cx="646458" cy="4518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Русский язык 11класс</a:t>
          </a:r>
          <a:endParaRPr lang="ru-RU" sz="15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6186" y="820165"/>
        <a:ext cx="4487263" cy="583344"/>
      </dsp:txXfrm>
    </dsp:sp>
    <dsp:sp modelId="{554655C8-B34C-438C-AD85-22F212F54100}">
      <dsp:nvSpPr>
        <dsp:cNvPr id="0" name=""/>
        <dsp:cNvSpPr/>
      </dsp:nvSpPr>
      <dsp:spPr>
        <a:xfrm rot="5400000">
          <a:off x="-149182" y="1725184"/>
          <a:ext cx="994550" cy="696185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1924095"/>
        <a:ext cx="696185" cy="298365"/>
      </dsp:txXfrm>
    </dsp:sp>
    <dsp:sp modelId="{760D29F3-901B-491F-AAC6-1D8807C4F7C0}">
      <dsp:nvSpPr>
        <dsp:cNvPr id="0" name=""/>
        <dsp:cNvSpPr/>
      </dsp:nvSpPr>
      <dsp:spPr>
        <a:xfrm rot="5400000">
          <a:off x="2632366" y="-360179"/>
          <a:ext cx="646458" cy="4518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Учитель русского языка и литературы</a:t>
          </a:r>
          <a:endParaRPr lang="ru-RU" sz="1500" b="1" i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Жежеря Ирина Дмитриевна</a:t>
          </a:r>
          <a:endParaRPr lang="ru-RU" sz="15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6186" y="1607558"/>
        <a:ext cx="4487263" cy="5833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80246" y="80246"/>
          <a:ext cx="534977" cy="374483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rgbClr val="C00000"/>
            </a:solidFill>
          </a:endParaRPr>
        </a:p>
      </dsp:txBody>
      <dsp:txXfrm rot="-5400000">
        <a:off x="2" y="187241"/>
        <a:ext cx="374483" cy="160494"/>
      </dsp:txXfrm>
    </dsp:sp>
    <dsp:sp modelId="{D3E53657-0C8A-44F2-88D5-088E15C6DAFD}">
      <dsp:nvSpPr>
        <dsp:cNvPr id="0" name=""/>
        <dsp:cNvSpPr/>
      </dsp:nvSpPr>
      <dsp:spPr>
        <a:xfrm rot="5400000">
          <a:off x="2821686" y="-2447202"/>
          <a:ext cx="347735" cy="5242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15. Правописание Н НН в словах разных частей речи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74484" y="16975"/>
        <a:ext cx="5225165" cy="31378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382" y="100030"/>
          <a:ext cx="662552" cy="463786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540"/>
        <a:ext cx="463786" cy="198766"/>
      </dsp:txXfrm>
    </dsp:sp>
    <dsp:sp modelId="{D3E53657-0C8A-44F2-88D5-088E15C6DAFD}">
      <dsp:nvSpPr>
        <dsp:cNvPr id="0" name=""/>
        <dsp:cNvSpPr/>
      </dsp:nvSpPr>
      <dsp:spPr>
        <a:xfrm rot="5400000">
          <a:off x="2824875" y="-2360441"/>
          <a:ext cx="430658" cy="51528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15. Правописание Н-НН в словах разных частей речи.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63786" y="21671"/>
        <a:ext cx="5131814" cy="388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382" y="100030"/>
          <a:ext cx="662552" cy="463786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540"/>
        <a:ext cx="463786" cy="198766"/>
      </dsp:txXfrm>
    </dsp:sp>
    <dsp:sp modelId="{D3E53657-0C8A-44F2-88D5-088E15C6DAFD}">
      <dsp:nvSpPr>
        <dsp:cNvPr id="0" name=""/>
        <dsp:cNvSpPr/>
      </dsp:nvSpPr>
      <dsp:spPr>
        <a:xfrm rot="5400000">
          <a:off x="2824875" y="-2360441"/>
          <a:ext cx="430658" cy="51528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15. Правописание Н-НН в словах разных частей речи.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63786" y="21671"/>
        <a:ext cx="5131814" cy="388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382" y="100030"/>
          <a:ext cx="662552" cy="463786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540"/>
        <a:ext cx="463786" cy="198766"/>
      </dsp:txXfrm>
    </dsp:sp>
    <dsp:sp modelId="{D3E53657-0C8A-44F2-88D5-088E15C6DAFD}">
      <dsp:nvSpPr>
        <dsp:cNvPr id="0" name=""/>
        <dsp:cNvSpPr/>
      </dsp:nvSpPr>
      <dsp:spPr>
        <a:xfrm rot="5400000">
          <a:off x="2824875" y="-2360441"/>
          <a:ext cx="430658" cy="51528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15. Правописание Н-НН в словах разных частей речи.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63786" y="21671"/>
        <a:ext cx="5131814" cy="388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A2A95-BD93-482D-BABA-02B468E885F4}">
      <dsp:nvSpPr>
        <dsp:cNvPr id="0" name=""/>
        <dsp:cNvSpPr/>
      </dsp:nvSpPr>
      <dsp:spPr>
        <a:xfrm rot="5400000">
          <a:off x="-152398" y="152875"/>
          <a:ext cx="1015987" cy="7111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56073"/>
        <a:ext cx="711191" cy="304796"/>
      </dsp:txXfrm>
    </dsp:sp>
    <dsp:sp modelId="{F41B0408-C0FA-45E3-96E0-2F46EBBF1E29}">
      <dsp:nvSpPr>
        <dsp:cNvPr id="0" name=""/>
        <dsp:cNvSpPr/>
      </dsp:nvSpPr>
      <dsp:spPr>
        <a:xfrm rot="5400000">
          <a:off x="3553791" y="-2842122"/>
          <a:ext cx="660392" cy="6345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Правописание Н-НН в существительных, образованных от прилагательных и причастий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11191" y="32716"/>
        <a:ext cx="6313354" cy="595916"/>
      </dsp:txXfrm>
    </dsp:sp>
    <dsp:sp modelId="{D6167C7A-4F8A-474E-A43A-74B6AC6FB323}">
      <dsp:nvSpPr>
        <dsp:cNvPr id="0" name=""/>
        <dsp:cNvSpPr/>
      </dsp:nvSpPr>
      <dsp:spPr>
        <a:xfrm rot="5400000">
          <a:off x="-152398" y="1050767"/>
          <a:ext cx="1015987" cy="711191"/>
        </a:xfrm>
        <a:prstGeom prst="chevron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1253965"/>
        <a:ext cx="711191" cy="304796"/>
      </dsp:txXfrm>
    </dsp:sp>
    <dsp:sp modelId="{0FF3BA29-BA98-495E-A8DB-4491AA5229FF}">
      <dsp:nvSpPr>
        <dsp:cNvPr id="0" name=""/>
        <dsp:cNvSpPr/>
      </dsp:nvSpPr>
      <dsp:spPr>
        <a:xfrm rot="5400000">
          <a:off x="3553791" y="-1944230"/>
          <a:ext cx="660392" cy="6345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Правописание Н-НН в существительных, образованных от других существительных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11191" y="930608"/>
        <a:ext cx="6313354" cy="595916"/>
      </dsp:txXfrm>
    </dsp:sp>
    <dsp:sp modelId="{A50B8A5F-3F7D-4F04-B547-07B979F886BD}">
      <dsp:nvSpPr>
        <dsp:cNvPr id="0" name=""/>
        <dsp:cNvSpPr/>
      </dsp:nvSpPr>
      <dsp:spPr>
        <a:xfrm rot="5400000">
          <a:off x="-152398" y="1948660"/>
          <a:ext cx="1015987" cy="711191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2151858"/>
        <a:ext cx="711191" cy="304796"/>
      </dsp:txXfrm>
    </dsp:sp>
    <dsp:sp modelId="{1B26CA73-B632-4031-B6F1-6F5EDCF4FDAF}">
      <dsp:nvSpPr>
        <dsp:cNvPr id="0" name=""/>
        <dsp:cNvSpPr/>
      </dsp:nvSpPr>
      <dsp:spPr>
        <a:xfrm rot="5400000">
          <a:off x="3544717" y="-1075395"/>
          <a:ext cx="660392" cy="6345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Правописание Н-НН в полных немотивированных прилагательных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02117" y="1799443"/>
        <a:ext cx="6313354" cy="595916"/>
      </dsp:txXfrm>
    </dsp:sp>
    <dsp:sp modelId="{EACD805A-41A2-42E2-85B2-18BEEA580845}">
      <dsp:nvSpPr>
        <dsp:cNvPr id="0" name=""/>
        <dsp:cNvSpPr/>
      </dsp:nvSpPr>
      <dsp:spPr>
        <a:xfrm rot="5400000">
          <a:off x="-152398" y="2846552"/>
          <a:ext cx="1015987" cy="711191"/>
        </a:xfrm>
        <a:prstGeom prst="chevron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049750"/>
        <a:ext cx="711191" cy="304796"/>
      </dsp:txXfrm>
    </dsp:sp>
    <dsp:sp modelId="{A05C4AC8-5BD0-4A29-B957-62F40DBA95F2}">
      <dsp:nvSpPr>
        <dsp:cNvPr id="0" name=""/>
        <dsp:cNvSpPr/>
      </dsp:nvSpPr>
      <dsp:spPr>
        <a:xfrm rot="5400000">
          <a:off x="3553791" y="-105718"/>
          <a:ext cx="660392" cy="6345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Правописание Н-НН в полных прилагательных, образованных от имён существительных и прилагательных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11191" y="2769120"/>
        <a:ext cx="6313354" cy="595916"/>
      </dsp:txXfrm>
    </dsp:sp>
    <dsp:sp modelId="{CD2D7581-6A27-4146-B10A-25DE4505F465}">
      <dsp:nvSpPr>
        <dsp:cNvPr id="0" name=""/>
        <dsp:cNvSpPr/>
      </dsp:nvSpPr>
      <dsp:spPr>
        <a:xfrm rot="5400000">
          <a:off x="-152398" y="3730180"/>
          <a:ext cx="1015987" cy="711191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933378"/>
        <a:ext cx="711191" cy="304796"/>
      </dsp:txXfrm>
    </dsp:sp>
    <dsp:sp modelId="{EF40CED3-A5D4-44D0-AEE9-CC4FC9A3F59D}">
      <dsp:nvSpPr>
        <dsp:cNvPr id="0" name=""/>
        <dsp:cNvSpPr/>
      </dsp:nvSpPr>
      <dsp:spPr>
        <a:xfrm rot="5400000">
          <a:off x="3514893" y="757800"/>
          <a:ext cx="660392" cy="6345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Правописание Н-НН в кратких немотивированных и отымённых прилагательных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2293" y="3632638"/>
        <a:ext cx="6313354" cy="5959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382" y="100030"/>
          <a:ext cx="662552" cy="463786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540"/>
        <a:ext cx="463786" cy="198766"/>
      </dsp:txXfrm>
    </dsp:sp>
    <dsp:sp modelId="{D3E53657-0C8A-44F2-88D5-088E15C6DAFD}">
      <dsp:nvSpPr>
        <dsp:cNvPr id="0" name=""/>
        <dsp:cNvSpPr/>
      </dsp:nvSpPr>
      <dsp:spPr>
        <a:xfrm rot="5400000">
          <a:off x="2824875" y="-2360441"/>
          <a:ext cx="430658" cy="51528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15. Правописание Н-НН в словах разных частей речи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63786" y="21671"/>
        <a:ext cx="5131814" cy="388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A2A95-BD93-482D-BABA-02B468E885F4}">
      <dsp:nvSpPr>
        <dsp:cNvPr id="0" name=""/>
        <dsp:cNvSpPr/>
      </dsp:nvSpPr>
      <dsp:spPr>
        <a:xfrm rot="5400000">
          <a:off x="-189020" y="192709"/>
          <a:ext cx="1260139" cy="8820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2" y="444737"/>
        <a:ext cx="882097" cy="378042"/>
      </dsp:txXfrm>
    </dsp:sp>
    <dsp:sp modelId="{F41B0408-C0FA-45E3-96E0-2F46EBBF1E29}">
      <dsp:nvSpPr>
        <dsp:cNvPr id="0" name=""/>
        <dsp:cNvSpPr/>
      </dsp:nvSpPr>
      <dsp:spPr>
        <a:xfrm rot="5400000">
          <a:off x="3559895" y="-2674108"/>
          <a:ext cx="819090" cy="6174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Правописание Н-НН в полных отглагольных прилагательных и причастиях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82098" y="43674"/>
        <a:ext cx="6134701" cy="739120"/>
      </dsp:txXfrm>
    </dsp:sp>
    <dsp:sp modelId="{D6167C7A-4F8A-474E-A43A-74B6AC6FB323}">
      <dsp:nvSpPr>
        <dsp:cNvPr id="0" name=""/>
        <dsp:cNvSpPr/>
      </dsp:nvSpPr>
      <dsp:spPr>
        <a:xfrm rot="5400000">
          <a:off x="-189020" y="1306374"/>
          <a:ext cx="1260139" cy="882097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2" y="1558402"/>
        <a:ext cx="882097" cy="378042"/>
      </dsp:txXfrm>
    </dsp:sp>
    <dsp:sp modelId="{0FF3BA29-BA98-495E-A8DB-4491AA5229FF}">
      <dsp:nvSpPr>
        <dsp:cNvPr id="0" name=""/>
        <dsp:cNvSpPr/>
      </dsp:nvSpPr>
      <dsp:spPr>
        <a:xfrm rot="5400000">
          <a:off x="3559895" y="-1560443"/>
          <a:ext cx="819090" cy="6174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Правописание Н-НН в кратких отглагольных прилагательных и причастиях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82098" y="1157339"/>
        <a:ext cx="6134701" cy="739120"/>
      </dsp:txXfrm>
    </dsp:sp>
    <dsp:sp modelId="{A50B8A5F-3F7D-4F04-B547-07B979F886BD}">
      <dsp:nvSpPr>
        <dsp:cNvPr id="0" name=""/>
        <dsp:cNvSpPr/>
      </dsp:nvSpPr>
      <dsp:spPr>
        <a:xfrm rot="5400000">
          <a:off x="-189020" y="2420039"/>
          <a:ext cx="1260139" cy="882097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2" y="2672067"/>
        <a:ext cx="882097" cy="378042"/>
      </dsp:txXfrm>
    </dsp:sp>
    <dsp:sp modelId="{1B26CA73-B632-4031-B6F1-6F5EDCF4FDAF}">
      <dsp:nvSpPr>
        <dsp:cNvPr id="0" name=""/>
        <dsp:cNvSpPr/>
      </dsp:nvSpPr>
      <dsp:spPr>
        <a:xfrm rot="5400000">
          <a:off x="3551065" y="-482819"/>
          <a:ext cx="819090" cy="6174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Правописание Н-НН в наречиях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73268" y="2234963"/>
        <a:ext cx="6134701" cy="739120"/>
      </dsp:txXfrm>
    </dsp:sp>
    <dsp:sp modelId="{EACD805A-41A2-42E2-85B2-18BEEA580845}">
      <dsp:nvSpPr>
        <dsp:cNvPr id="0" name=""/>
        <dsp:cNvSpPr/>
      </dsp:nvSpPr>
      <dsp:spPr>
        <a:xfrm rot="5400000">
          <a:off x="-189020" y="3533704"/>
          <a:ext cx="1260139" cy="882097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2" y="3785732"/>
        <a:ext cx="882097" cy="378042"/>
      </dsp:txXfrm>
    </dsp:sp>
    <dsp:sp modelId="{A05C4AC8-5BD0-4A29-B957-62F40DBA95F2}">
      <dsp:nvSpPr>
        <dsp:cNvPr id="0" name=""/>
        <dsp:cNvSpPr/>
      </dsp:nvSpPr>
      <dsp:spPr>
        <a:xfrm rot="5400000">
          <a:off x="3559895" y="719881"/>
          <a:ext cx="819090" cy="6174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Правила разграничения наречий на -О/-Е, кратких причастий и прилагательных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82098" y="3437664"/>
        <a:ext cx="6134701" cy="739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42ED-2D9C-4C30-9F8B-AC3A8E554058}">
      <dsp:nvSpPr>
        <dsp:cNvPr id="0" name=""/>
        <dsp:cNvSpPr/>
      </dsp:nvSpPr>
      <dsp:spPr>
        <a:xfrm rot="5400000">
          <a:off x="-99577" y="99577"/>
          <a:ext cx="663848" cy="4646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C00000"/>
            </a:solidFill>
          </a:endParaRPr>
        </a:p>
      </dsp:txBody>
      <dsp:txXfrm rot="-5400000">
        <a:off x="1" y="232347"/>
        <a:ext cx="464693" cy="199155"/>
      </dsp:txXfrm>
    </dsp:sp>
    <dsp:sp modelId="{D3E53657-0C8A-44F2-88D5-088E15C6DAFD}">
      <dsp:nvSpPr>
        <dsp:cNvPr id="0" name=""/>
        <dsp:cNvSpPr/>
      </dsp:nvSpPr>
      <dsp:spPr>
        <a:xfrm rot="5400000">
          <a:off x="2824908" y="-2360214"/>
          <a:ext cx="431501" cy="5151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Задание 15.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Правописание Н-НН в словах разных частей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4694" y="21064"/>
        <a:ext cx="5130866" cy="389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CA0B8-1F89-43B5-BDF8-61352C0FB920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38163-B156-4A49-9AA2-4018F2E5C7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10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501D7-D2C6-450E-A504-D91B5C1894FE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dirty="0" smtClean="0"/>
              <a:t>Лекция №1                          Алгебра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42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5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68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10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8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59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3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48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2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7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08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94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26BF7-CA5B-4472-BE36-F1B72FF61886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8ECFC-7ED9-41BA-8B00-A31D840093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67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tmp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7.tmp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tmp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9.tmp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0.tmp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1.tmp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2.tmp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3.tmp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4.tmp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5.tmp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6.tmp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7.tmp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8.tmp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diagramLayout" Target="../diagrams/layout9.xml"/><Relationship Id="rId7" Type="http://schemas.openxmlformats.org/officeDocument/2006/relationships/image" Target="../media/image2.tmp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tmp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tmp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1" name="Picture 9" descr="G:\ЛНИП уроки\фоны для презентаций\bv10225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22298006"/>
              </p:ext>
            </p:extLst>
          </p:nvPr>
        </p:nvGraphicFramePr>
        <p:xfrm>
          <a:off x="3714744" y="4000504"/>
          <a:ext cx="5215006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01711" y="357166"/>
            <a:ext cx="222439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Мастер-класс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>
          <a:xfrm>
            <a:off x="5508104" y="332656"/>
            <a:ext cx="3300418" cy="500066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21 марта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2023 г.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20505" y="1139483"/>
            <a:ext cx="7694833" cy="1645920"/>
          </a:xfrm>
          <a:custGeom>
            <a:avLst/>
            <a:gdLst>
              <a:gd name="connsiteX0" fmla="*/ 0 w 7695027"/>
              <a:gd name="connsiteY0" fmla="*/ 0 h 1645920"/>
              <a:gd name="connsiteX1" fmla="*/ 7695027 w 7695027"/>
              <a:gd name="connsiteY1" fmla="*/ 0 h 1645920"/>
              <a:gd name="connsiteX2" fmla="*/ 6865033 w 7695027"/>
              <a:gd name="connsiteY2" fmla="*/ 1645920 h 1645920"/>
              <a:gd name="connsiteX3" fmla="*/ 28135 w 7695027"/>
              <a:gd name="connsiteY3" fmla="*/ 1645920 h 1645920"/>
              <a:gd name="connsiteX4" fmla="*/ 0 w 7695027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027" h="1645920">
                <a:moveTo>
                  <a:pt x="0" y="0"/>
                </a:moveTo>
                <a:lnTo>
                  <a:pt x="7695027" y="0"/>
                </a:lnTo>
                <a:lnTo>
                  <a:pt x="6865033" y="1645920"/>
                </a:lnTo>
                <a:lnTo>
                  <a:pt x="28135" y="1645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5562" y="1139483"/>
            <a:ext cx="721396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схем-алгоритмов для решения </a:t>
            </a:r>
          </a:p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ингвистических задач в тестовой</a:t>
            </a:r>
          </a:p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асти ЕГЭ по русскому языку 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79512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44268463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1580" y="1052736"/>
            <a:ext cx="7704856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Правописание Н-НН 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полных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формах отымённых прилагательных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209" y="5094340"/>
            <a:ext cx="8337597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Притяжательные прилагательные, образованные от существительных с основой на Н при помощи суффикса –ИЙ-, пишутся с одной Н.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Следует различать прилагательные ВЕТР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ЫЙ и ВЕТР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ОЙ.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Отымённое прилагательное МАСЛ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ЫЙ (мотивировано существительным МАСЛО) пишется с одной Н.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535315"/>
            <a:ext cx="7452828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1094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51551354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1720" y="980728"/>
            <a:ext cx="683892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Правописание Н-НН 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полных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формах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отымённых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прилагательных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955854"/>
            <a:ext cx="9361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73" y="5036821"/>
            <a:ext cx="8337597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Выбор Н-НН в полных формах отымённых прилагательных начинаем с проверки слова среди исключений, затем устанавливаем, не является ли  прилагательное притяжательным. И только после этого применяем одно из правил.</a:t>
            </a: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9" y="1531262"/>
            <a:ext cx="8495107" cy="3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925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79686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04135649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91680" y="1021904"/>
            <a:ext cx="7290650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Правописание Н-НН 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краткой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отымённых и немотивированных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рилагательных.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238" y="1298903"/>
            <a:ext cx="92077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-НН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209" y="4235604"/>
            <a:ext cx="8337597" cy="15696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краткой форме отымённых и немотивированных прилагательных в форме м.р.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д.ч.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ишется Н, а в остальных формах (ср.р., ж.р.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д.ч., мн.ч.) – столько Н, сколько их в производящей основе.</a:t>
            </a: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6" y="2181257"/>
            <a:ext cx="8658802" cy="14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63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03624686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79712" y="1095944"/>
            <a:ext cx="6840760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Правописание Н-НН в полных формах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отглагольных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прилагательных и причастий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1065166"/>
            <a:ext cx="90791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050" y="5755292"/>
            <a:ext cx="8337597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Полные формы отглагольных прилагательных и причастий, правописание которых не подчиняется правилам.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2" y="1841523"/>
            <a:ext cx="8337597" cy="3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125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21018306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1720" y="980728"/>
            <a:ext cx="6888937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Правописание Н-НН в полной форме отглагольных прилагательных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причастий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661" y="1156489"/>
            <a:ext cx="97991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65" y="4479151"/>
            <a:ext cx="8337597" cy="175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Н-НН в полных отглагольных прилагательных и причастиях зависит от иных правил, чем в полных отымённых прилагательных. При этом разграничение прилагательных и причастий не является необходимым условием: достаточно понять, что слово образовано от глагола; не входит в перечень исключений; употреблено в полной форме; соответствует одному из требований, указанных выше в схеме.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5" y="1967970"/>
            <a:ext cx="8337597" cy="24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5140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97657" y="165824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44670424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1720" y="1124744"/>
            <a:ext cx="6696744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Правописание Н-НН 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краткой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форме отглагольных прилагательных и причастий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75" y="1117193"/>
            <a:ext cx="106478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347" y="4869160"/>
            <a:ext cx="8337597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безошибочно выбрать Н-НН в краткой форме отглагольного прилагательного или причастия, можно воспользоваться одним из приёмов, показанных выше. Чаще всего производят замену слова глаголом в прошедшем времени.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1" y="2001578"/>
            <a:ext cx="8208912" cy="27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0909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4248500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1720" y="1124744"/>
            <a:ext cx="1596527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Правописание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75" y="1117193"/>
            <a:ext cx="106478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75" y="5858108"/>
            <a:ext cx="8337597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Чтобы безошибочно выбрать Н-НН, надо проверить, нет ли данного слова среди исключений, затем установить, в какой форме употреблено слово, воспользоваться соответствующим блоком правил.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0" y="1078026"/>
            <a:ext cx="8542760" cy="47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480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38061753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2875" y="1117193"/>
            <a:ext cx="77675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124744"/>
            <a:ext cx="7200800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Правописание Н-НН 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наречиях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-о, -е, образованных от прилагательных и причастий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4" y="1862125"/>
            <a:ext cx="8580864" cy="1630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170" y="4000905"/>
            <a:ext cx="8280920" cy="20313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 звучит просто: в наречиях на -о, -е пишется столько Н, сколько их в производящей основе. Однако существуют, как минимум, две проблемы. </a:t>
            </a: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Первая: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различение наречий, кратких прилагательных и кратких причастий, к правописанию которых надо применять разные правила.</a:t>
            </a: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Вторая: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точно установлено, что слово является наречием, не всегда очевидно количество Н в производящей основе. Требуются дополнительные операции для решения возникшей проблемы. </a:t>
            </a:r>
          </a:p>
        </p:txBody>
      </p:sp>
    </p:spTree>
    <p:extLst>
      <p:ext uri="{BB962C8B-B14F-4D97-AF65-F5344CB8AC3E}">
        <p14:creationId xmlns:p14="http://schemas.microsoft.com/office/powerpoint/2010/main" val="92774599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81534987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7415" y="963304"/>
            <a:ext cx="7128792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Правописание Н-НН в наречиях на -о, -е, образованных от прилагательных и причастий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75" y="1117193"/>
            <a:ext cx="84876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853" y="1708516"/>
            <a:ext cx="8337597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Решаем первую проблему: различение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наречий, кратких прилагательных и кратких причастий, к правописанию которых надо применять разные правила.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909" y="5598851"/>
            <a:ext cx="8399110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Выступление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спонсорами ( краткое причастие). 2. Большинство студентов внимательно и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(краткое отглагольное прилагательное). 3. Экскурсия прошла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(наречие).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" y="2453728"/>
            <a:ext cx="8123624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876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81534987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7415" y="963304"/>
            <a:ext cx="7128792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Правописание Н-НН в наречиях на -о, -е, образованных от прилагательных и причастий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75" y="1117193"/>
            <a:ext cx="84876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75" y="1700808"/>
            <a:ext cx="8337597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Решаем вторую проблему: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точно установлено, что слово является наречием, не всегда очевидно количество Н в производящей основе. Требуются дополнительные операции для решения возникшей проблемы.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118" y="2881051"/>
            <a:ext cx="8399110" cy="34163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Мать </a:t>
            </a:r>
            <a:r>
              <a:rPr lang="ru-RU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огорчённо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посмотрела на сына.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наречие, образовано от «огорчённый», в котором НН, т.к.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глаголе «огорчить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есть приставка о-, глаг. сов.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ида)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Внизу было тихо, </a:t>
            </a:r>
            <a:r>
              <a:rPr lang="ru-RU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безветренно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даже как будто тепло.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(К. Паустовский) (наречие – от отымённого прилагательного «безветренный» - искл.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приставкой без-)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Сердце его </a:t>
            </a:r>
            <a:r>
              <a:rPr lang="ru-RU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бешено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заколотилось. ( наречие – от прилагательного «бешеный» - от глагола несовершенного вида «бесить»)</a:t>
            </a:r>
          </a:p>
        </p:txBody>
      </p:sp>
    </p:spTree>
    <p:extLst>
      <p:ext uri="{BB962C8B-B14F-4D97-AF65-F5344CB8AC3E}">
        <p14:creationId xmlns:p14="http://schemas.microsoft.com/office/powerpoint/2010/main" val="1788540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79512" y="114749"/>
            <a:ext cx="8748464" cy="6408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2928265475"/>
              </p:ext>
            </p:extLst>
          </p:nvPr>
        </p:nvGraphicFramePr>
        <p:xfrm>
          <a:off x="395536" y="229727"/>
          <a:ext cx="5616624" cy="534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3040" y="842527"/>
            <a:ext cx="8581408" cy="138499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Построение схем-алгоритмов для решения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лингвистических задач тестовой  части КИМ</a:t>
            </a:r>
          </a:p>
          <a:p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ЕГЭ по русскому языку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481" y="2564904"/>
            <a:ext cx="8424936" cy="276998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15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15.</a:t>
            </a:r>
            <a:r>
              <a:rPr lang="ru-RU" dirty="0" smtClean="0"/>
              <a:t> </a:t>
            </a:r>
            <a:r>
              <a:rPr lang="ru-RU" b="1" dirty="0" smtClean="0"/>
              <a:t>Укажите </a:t>
            </a:r>
            <a:r>
              <a:rPr lang="ru-RU" b="1" dirty="0"/>
              <a:t>все цифры, на месте которых пишется НН.</a:t>
            </a:r>
          </a:p>
          <a:p>
            <a:r>
              <a:rPr lang="ru-RU" dirty="0"/>
              <a:t>Обстановка комнаты скромная: деревя(1)ая кровать; у окна – письме(2)ый</a:t>
            </a:r>
          </a:p>
          <a:p>
            <a:r>
              <a:rPr lang="ru-RU" dirty="0"/>
              <a:t>стол для занятий; огромный сундук, обитый кожей и кова(3)ым железом,</a:t>
            </a:r>
          </a:p>
          <a:p>
            <a:r>
              <a:rPr lang="ru-RU" dirty="0"/>
              <a:t>и удивительный ларчик, оклее(4)ый резной костью.</a:t>
            </a:r>
          </a:p>
          <a:p>
            <a:r>
              <a:rPr lang="ru-RU" dirty="0"/>
              <a:t>Ответ: ___________________________.</a:t>
            </a:r>
          </a:p>
          <a:p>
            <a:endParaRPr lang="ru-RU" b="1" dirty="0"/>
          </a:p>
          <a:p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25097" y="188640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81534987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7415" y="963304"/>
            <a:ext cx="7128792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Правописание Н-НН 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существительных,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образованных от прилагательных и причастий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75" y="1117193"/>
            <a:ext cx="84876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5680295"/>
            <a:ext cx="4516951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Запоминаем слова-исключения.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94368"/>
            <a:ext cx="7056784" cy="34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5352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81534987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7415" y="963304"/>
            <a:ext cx="7128792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Правописание Н-НН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существительных,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образованных от прилагательных и причастий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75" y="1117193"/>
            <a:ext cx="84876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218" y="4149080"/>
            <a:ext cx="8515873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существительных, образованных от прилагательных и причастий, как и в наречиях, пишется столько Н, сколько в производящей основе. Такие существительные образуются при помощи суффикса -ик-, поэтому на стыке морфем не происходит удвоение Н.</a:t>
            </a: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5" y="1915184"/>
            <a:ext cx="8474174" cy="19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5499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81534987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7415" y="963304"/>
            <a:ext cx="7128792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Правописание Н-НН 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существительных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образованных от прилагательных и причастий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75" y="1117193"/>
            <a:ext cx="84876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334" y="4557690"/>
            <a:ext cx="8515873" cy="15696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образовании существительных от других существительных прибавляется суффикс -ник-, поэтому, если производящая основа оканчивается на Н, происходит удвоение НН на стыке морфем.</a:t>
            </a: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9" y="2605968"/>
            <a:ext cx="832938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7620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71968352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1171878"/>
            <a:ext cx="1689245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Обобщаем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теоретический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одну таблицу</a:t>
            </a: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84394"/>
            <a:ext cx="6264696" cy="5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8685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79512" y="188640"/>
            <a:ext cx="8748464" cy="6408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9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0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79512" y="221910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841491"/>
            <a:ext cx="767755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          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301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79512" y="188640"/>
            <a:ext cx="8748464" cy="6408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3106081149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9328" y="1484784"/>
            <a:ext cx="7488832" cy="39703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Построение схемы-алгоритма для решения задания 15 КИМ ЕГЭ по русскому языку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построить опорную таблицу, которая обобщает, систематизирует знания, необходимые для выполнения задания 15, а также обеспечивает возможность планирования деятельности для решения данной лингвистической задачи 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79512" y="188640"/>
            <a:ext cx="8748464" cy="6408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1603875419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052736"/>
            <a:ext cx="8496944" cy="53245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теоретические знания понадобятся для выполнения данного задания?</a:t>
            </a:r>
          </a:p>
          <a:p>
            <a:endParaRPr lang="ru-RU" sz="6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79512" y="188640"/>
            <a:ext cx="8748464" cy="6408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1301486956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1052736"/>
            <a:ext cx="324036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знать: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4087483"/>
              </p:ext>
            </p:extLst>
          </p:nvPr>
        </p:nvGraphicFramePr>
        <p:xfrm>
          <a:off x="395536" y="1844824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101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79512" y="188640"/>
            <a:ext cx="8748464" cy="6408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3757806797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1052736"/>
            <a:ext cx="324036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знать: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475255"/>
              </p:ext>
            </p:extLst>
          </p:nvPr>
        </p:nvGraphicFramePr>
        <p:xfrm>
          <a:off x="395536" y="1844824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39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16632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09630441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67744" y="1068512"/>
            <a:ext cx="5768695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Правописание немотивированных прилагательных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439" y="1314733"/>
            <a:ext cx="100380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75" y="5169386"/>
            <a:ext cx="8337597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Правописание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Н-НН в полной форме немотивированных прилагательных следует запомнить. В случае затруднений обратиться к орфографическому словарю.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6" y="2011557"/>
            <a:ext cx="7925487" cy="2834886"/>
          </a:xfrm>
          <a:prstGeom prst="rect">
            <a:avLst/>
          </a:prstGeom>
        </p:spPr>
      </p:pic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2" y="1874385"/>
            <a:ext cx="8032176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0161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19" y="99171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49713829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67744" y="1068512"/>
            <a:ext cx="5810565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Правописание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Н-НН в отымённых прилагательных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745" y="1348232"/>
            <a:ext cx="90791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1313" y="5538542"/>
            <a:ext cx="6465389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Правописание исключений следует запомнить.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84" y="2199838"/>
            <a:ext cx="7414903" cy="22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2104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19" y="0"/>
            <a:ext cx="8784976" cy="640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95962436"/>
              </p:ext>
            </p:extLst>
          </p:nvPr>
        </p:nvGraphicFramePr>
        <p:xfrm>
          <a:off x="395536" y="404664"/>
          <a:ext cx="5616624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1171878"/>
            <a:ext cx="7416824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Правописание Н-НН в полных формах отымённых прилагательных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208" y="5229200"/>
            <a:ext cx="8337597" cy="10772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отымённых прилагательных в полной форме пишется НН, если слово образовано от основы существительного, оканчивающейся на Н, при помощи суффикса Н (стык морфем);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 основы существительного при помощи суффиксов -ЕНН-, -ОНН-.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Н пишется в суффиксах -ИН-, -АН-, -ЯН-. 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9" y="1706731"/>
            <a:ext cx="7163421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982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1292</Words>
  <Application>Microsoft Office PowerPoint</Application>
  <PresentationFormat>Экран (4:3)</PresentationFormat>
  <Paragraphs>124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баллов на ЕГЭ</dc:title>
  <dc:creator>Irina</dc:creator>
  <cp:lastModifiedBy>Ирина</cp:lastModifiedBy>
  <cp:revision>214</cp:revision>
  <dcterms:created xsi:type="dcterms:W3CDTF">2019-11-24T15:19:14Z</dcterms:created>
  <dcterms:modified xsi:type="dcterms:W3CDTF">2023-03-20T03:08:54Z</dcterms:modified>
</cp:coreProperties>
</file>